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3.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16"/>
  </p:notesMasterIdLst>
  <p:handoutMasterIdLst>
    <p:handoutMasterId r:id="rId17"/>
  </p:handoutMasterIdLst>
  <p:sldIdLst>
    <p:sldId id="259" r:id="rId3"/>
    <p:sldId id="301" r:id="rId4"/>
    <p:sldId id="299" r:id="rId5"/>
    <p:sldId id="262" r:id="rId6"/>
    <p:sldId id="294" r:id="rId7"/>
    <p:sldId id="261" r:id="rId8"/>
    <p:sldId id="302" r:id="rId9"/>
    <p:sldId id="297" r:id="rId10"/>
    <p:sldId id="303" r:id="rId11"/>
    <p:sldId id="305" r:id="rId12"/>
    <p:sldId id="306" r:id="rId13"/>
    <p:sldId id="307" r:id="rId14"/>
    <p:sldId id="310" r:id="rId15"/>
  </p:sldIdLst>
  <p:sldSz cx="9144000" cy="6858000" type="screen4x3"/>
  <p:notesSz cx="6858000" cy="9144000"/>
  <p:defaultTextStyle>
    <a:defPPr>
      <a:defRPr lang="ru-RU"/>
    </a:defPPr>
    <a:lvl1pPr marL="0" algn="l" defTabSz="914400" rtl="0" eaLnBrk="1" latinLnBrk="0" hangingPunct="1">
      <a:defRPr lang="ru-RU" sz="1800" kern="1200">
        <a:solidFill>
          <a:schemeClr val="tx1"/>
        </a:solidFill>
        <a:latin typeface="+mn-lt"/>
        <a:ea typeface="+mn-ea"/>
        <a:cs typeface="+mn-cs"/>
      </a:defRPr>
    </a:lvl1pPr>
    <a:lvl2pPr marL="457200" algn="l" defTabSz="914400" rtl="0" eaLnBrk="1" latinLnBrk="0" hangingPunct="1">
      <a:defRPr lang="ru-RU" sz="1800" kern="1200">
        <a:solidFill>
          <a:schemeClr val="tx1"/>
        </a:solidFill>
        <a:latin typeface="+mn-lt"/>
        <a:ea typeface="+mn-ea"/>
        <a:cs typeface="+mn-cs"/>
      </a:defRPr>
    </a:lvl2pPr>
    <a:lvl3pPr marL="914400" algn="l" defTabSz="914400" rtl="0" eaLnBrk="1" latinLnBrk="0" hangingPunct="1">
      <a:defRPr lang="ru-RU" sz="1800" kern="1200">
        <a:solidFill>
          <a:schemeClr val="tx1"/>
        </a:solidFill>
        <a:latin typeface="+mn-lt"/>
        <a:ea typeface="+mn-ea"/>
        <a:cs typeface="+mn-cs"/>
      </a:defRPr>
    </a:lvl3pPr>
    <a:lvl4pPr marL="1371600" algn="l" defTabSz="914400" rtl="0" eaLnBrk="1" latinLnBrk="0" hangingPunct="1">
      <a:defRPr lang="ru-RU" sz="1800" kern="1200">
        <a:solidFill>
          <a:schemeClr val="tx1"/>
        </a:solidFill>
        <a:latin typeface="+mn-lt"/>
        <a:ea typeface="+mn-ea"/>
        <a:cs typeface="+mn-cs"/>
      </a:defRPr>
    </a:lvl4pPr>
    <a:lvl5pPr marL="1828800" algn="l" defTabSz="914400" rtl="0" eaLnBrk="1" latinLnBrk="0" hangingPunct="1">
      <a:defRPr lang="ru-RU" sz="1800" kern="1200">
        <a:solidFill>
          <a:schemeClr val="tx1"/>
        </a:solidFill>
        <a:latin typeface="+mn-lt"/>
        <a:ea typeface="+mn-ea"/>
        <a:cs typeface="+mn-cs"/>
      </a:defRPr>
    </a:lvl5pPr>
    <a:lvl6pPr marL="2286000" algn="l" defTabSz="914400" rtl="0" eaLnBrk="1" latinLnBrk="0" hangingPunct="1">
      <a:defRPr lang="ru-RU" sz="1800" kern="1200">
        <a:solidFill>
          <a:schemeClr val="tx1"/>
        </a:solidFill>
        <a:latin typeface="+mn-lt"/>
        <a:ea typeface="+mn-ea"/>
        <a:cs typeface="+mn-cs"/>
      </a:defRPr>
    </a:lvl6pPr>
    <a:lvl7pPr marL="2743200" algn="l" defTabSz="914400" rtl="0" eaLnBrk="1" latinLnBrk="0" hangingPunct="1">
      <a:defRPr lang="ru-RU" sz="1800" kern="1200">
        <a:solidFill>
          <a:schemeClr val="tx1"/>
        </a:solidFill>
        <a:latin typeface="+mn-lt"/>
        <a:ea typeface="+mn-ea"/>
        <a:cs typeface="+mn-cs"/>
      </a:defRPr>
    </a:lvl7pPr>
    <a:lvl8pPr marL="3200400" algn="l" defTabSz="914400" rtl="0" eaLnBrk="1" latinLnBrk="0" hangingPunct="1">
      <a:defRPr lang="ru-RU" sz="1800" kern="1200">
        <a:solidFill>
          <a:schemeClr val="tx1"/>
        </a:solidFill>
        <a:latin typeface="+mn-lt"/>
        <a:ea typeface="+mn-ea"/>
        <a:cs typeface="+mn-cs"/>
      </a:defRPr>
    </a:lvl8pPr>
    <a:lvl9pPr marL="3657600" algn="l" defTabSz="914400" rtl="0" eaLnBrk="1" latinLnBrk="0" hangingPunct="1">
      <a:defRPr lang="ru-RU"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779CC93D-E52E-4D84-901B-11D7331DD495}">
          <p14:sldIdLst>
            <p14:sldId id="259"/>
            <p14:sldId id="301"/>
            <p14:sldId id="299"/>
          </p14:sldIdLst>
        </p14:section>
        <p14:section name="Обзор и цели" id="{ABA716BF-3A5C-4ADB-94C9-CFEF84EBA240}">
          <p14:sldIdLst>
            <p14:sldId id="262"/>
            <p14:sldId id="294"/>
            <p14:sldId id="261"/>
            <p14:sldId id="302"/>
            <p14:sldId id="297"/>
            <p14:sldId id="303"/>
            <p14:sldId id="305"/>
            <p14:sldId id="306"/>
            <p14:sldId id="307"/>
            <p14:sldId id="310"/>
          </p14:sldIdLst>
        </p14:section>
        <p14:section name="Раздел 1" id="{6D9936A3-3945-4757-BC8B-B5C252D8E036}">
          <p14:sldIdLst/>
        </p14:section>
        <p14:section name="Образцы слайдов для визуальных элементов" id="{BAB3A466-96C9-4230-9978-795378D75699}">
          <p14:sldIdLst/>
        </p14:section>
        <p14:section name="Пример" id="{8C0305C9-B152-4FBA-A789-FE1976D53990}">
          <p14:sldIdLst/>
        </p14:section>
        <p14:section name="Заключение и итог" id="{790CEF5B-569A-4C2F-BED5-750B08C0E5AD}">
          <p14:sldIdLst/>
        </p14:section>
        <p14:section name="Приложение" id="{3F78B471-41DA-46F2-A8E4-97E471896AB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9ED6"/>
    <a:srgbClr val="003300"/>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67145" autoAdjust="0"/>
  </p:normalViewPr>
  <p:slideViewPr>
    <p:cSldViewPr>
      <p:cViewPr varScale="1">
        <p:scale>
          <a:sx n="50" d="100"/>
          <a:sy n="50" d="100"/>
        </p:scale>
        <p:origin x="1980" y="72"/>
      </p:cViewPr>
      <p:guideLst>
        <p:guide orient="horz" pos="2160"/>
        <p:guide pos="2880"/>
      </p:guideLst>
    </p:cSldViewPr>
  </p:slideViewPr>
  <p:notesTextViewPr>
    <p:cViewPr>
      <p:scale>
        <a:sx n="100" d="100"/>
        <a:sy n="100" d="100"/>
      </p:scale>
      <p:origin x="0" y="0"/>
    </p:cViewPr>
  </p:notesTextViewPr>
  <p:sorterViewPr>
    <p:cViewPr>
      <p:scale>
        <a:sx n="154" d="100"/>
        <a:sy n="154" d="100"/>
      </p:scale>
      <p:origin x="0" y="0"/>
    </p:cViewPr>
  </p:sorterViewPr>
  <p:notesViewPr>
    <p:cSldViewPr>
      <p:cViewPr varScale="1">
        <p:scale>
          <a:sx n="83" d="100"/>
          <a:sy n="83" d="100"/>
        </p:scale>
        <p:origin x="-3144"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6FEADD9-F67D-41F5-BA4C-3C84956E7F46}" type="doc">
      <dgm:prSet loTypeId="urn:microsoft.com/office/officeart/2005/8/layout/vList5" loCatId="list" qsTypeId="urn:microsoft.com/office/officeart/2005/8/quickstyle/simple5" qsCatId="simple" csTypeId="urn:microsoft.com/office/officeart/2005/8/colors/colorful3" csCatId="colorful" phldr="1"/>
      <dgm:spPr/>
      <dgm:t>
        <a:bodyPr/>
        <a:lstStyle/>
        <a:p>
          <a:endParaRPr lang="ru-RU"/>
        </a:p>
      </dgm:t>
    </dgm:pt>
    <dgm:pt modelId="{74EE5CD8-078F-4590-BF9C-A341A294A016}">
      <dgm:prSet phldrT="[Text]" custT="1"/>
      <dgm:spPr/>
      <dgm:t>
        <a:bodyPr/>
        <a:lstStyle/>
        <a:p>
          <a:r>
            <a:rPr lang="ru-RU" sz="4400" smtClean="0"/>
            <a:t>1</a:t>
          </a:r>
          <a:endParaRPr lang="ru-RU" sz="4400" dirty="0"/>
        </a:p>
      </dgm:t>
    </dgm:pt>
    <dgm:pt modelId="{BB568D76-3363-43D3-B00C-3359A643216C}" type="parTrans" cxnId="{F40F9561-0D4C-44CF-91EF-A92B1DBDE44B}">
      <dgm:prSet/>
      <dgm:spPr/>
      <dgm:t>
        <a:bodyPr/>
        <a:lstStyle/>
        <a:p>
          <a:endParaRPr lang="ru-RU" sz="3200"/>
        </a:p>
      </dgm:t>
    </dgm:pt>
    <dgm:pt modelId="{CF9FB981-E6ED-4440-AC98-4E4E2ABA2C55}" type="sibTrans" cxnId="{F40F9561-0D4C-44CF-91EF-A92B1DBDE44B}">
      <dgm:prSet/>
      <dgm:spPr/>
      <dgm:t>
        <a:bodyPr/>
        <a:lstStyle/>
        <a:p>
          <a:endParaRPr lang="ru-RU" sz="3200"/>
        </a:p>
      </dgm:t>
    </dgm:pt>
    <dgm:pt modelId="{AA046201-5C4D-445E-BF0B-5C6D2B0A1945}">
      <dgm:prSet phldrT="[Text]" custT="1"/>
      <dgm:spPr/>
      <dgm:t>
        <a:bodyPr/>
        <a:lstStyle/>
        <a:p>
          <a:r>
            <a:rPr lang="ru-RU" sz="4400"/>
            <a:t>2</a:t>
          </a:r>
        </a:p>
      </dgm:t>
    </dgm:pt>
    <dgm:pt modelId="{FE92FC33-5E0F-4302-9E80-A69E8ACDDE56}" type="parTrans" cxnId="{B8AF1086-D7BE-446F-9133-738B599E9A7D}">
      <dgm:prSet/>
      <dgm:spPr/>
      <dgm:t>
        <a:bodyPr/>
        <a:lstStyle/>
        <a:p>
          <a:endParaRPr lang="ru-RU" sz="3200"/>
        </a:p>
      </dgm:t>
    </dgm:pt>
    <dgm:pt modelId="{40767EFF-7D52-4469-ACEE-7D28E67337E2}" type="sibTrans" cxnId="{B8AF1086-D7BE-446F-9133-738B599E9A7D}">
      <dgm:prSet/>
      <dgm:spPr/>
      <dgm:t>
        <a:bodyPr/>
        <a:lstStyle/>
        <a:p>
          <a:endParaRPr lang="ru-RU" sz="3200"/>
        </a:p>
      </dgm:t>
    </dgm:pt>
    <dgm:pt modelId="{C59269D0-92A5-481C-BA64-727AFB0DD545}">
      <dgm:prSet phldrT="[Text]" custT="1"/>
      <dgm:spPr/>
      <dgm:t>
        <a:bodyPr/>
        <a:lstStyle/>
        <a:p>
          <a:r>
            <a:rPr lang="ru-RU" sz="3200" dirty="0" smtClean="0">
              <a:effectLst>
                <a:outerShdw blurRad="38100" dist="38100" dir="2700000" algn="tl">
                  <a:srgbClr val="000000">
                    <a:alpha val="43137"/>
                  </a:srgbClr>
                </a:outerShdw>
              </a:effectLst>
            </a:rPr>
            <a:t>Что он может?</a:t>
          </a:r>
          <a:endParaRPr lang="ru-RU" sz="3200" dirty="0">
            <a:effectLst>
              <a:outerShdw blurRad="38100" dist="38100" dir="2700000" algn="tl">
                <a:srgbClr val="000000">
                  <a:alpha val="43137"/>
                </a:srgbClr>
              </a:outerShdw>
            </a:effectLst>
          </a:endParaRPr>
        </a:p>
      </dgm:t>
    </dgm:pt>
    <dgm:pt modelId="{312CC84D-092F-422A-AA24-A4619DBBB7BE}" type="parTrans" cxnId="{9071FB3B-D26B-4384-BD1A-80C12C62D02C}">
      <dgm:prSet/>
      <dgm:spPr/>
      <dgm:t>
        <a:bodyPr/>
        <a:lstStyle/>
        <a:p>
          <a:endParaRPr lang="ru-RU" sz="3200"/>
        </a:p>
      </dgm:t>
    </dgm:pt>
    <dgm:pt modelId="{266DE8E8-1339-41C4-B9A7-6148496C7FA9}" type="sibTrans" cxnId="{9071FB3B-D26B-4384-BD1A-80C12C62D02C}">
      <dgm:prSet/>
      <dgm:spPr/>
      <dgm:t>
        <a:bodyPr/>
        <a:lstStyle/>
        <a:p>
          <a:endParaRPr lang="ru-RU" sz="3200"/>
        </a:p>
      </dgm:t>
    </dgm:pt>
    <dgm:pt modelId="{D1776C8F-2B10-4075-8DF7-7F65AB725ED5}">
      <dgm:prSet phldrT="[Text]" custT="1"/>
      <dgm:spPr/>
      <dgm:t>
        <a:bodyPr/>
        <a:lstStyle/>
        <a:p>
          <a:r>
            <a:rPr lang="ru-RU" sz="4400"/>
            <a:t>3</a:t>
          </a:r>
        </a:p>
      </dgm:t>
    </dgm:pt>
    <dgm:pt modelId="{7291E740-3E17-41B3-99D3-1D67AE37CC3F}" type="parTrans" cxnId="{7077B78D-FCDC-4519-8416-DC357ACD5043}">
      <dgm:prSet/>
      <dgm:spPr/>
      <dgm:t>
        <a:bodyPr/>
        <a:lstStyle/>
        <a:p>
          <a:endParaRPr lang="ru-RU" sz="3200"/>
        </a:p>
      </dgm:t>
    </dgm:pt>
    <dgm:pt modelId="{88B75C29-8054-417D-BCE3-878A55118F6D}" type="sibTrans" cxnId="{7077B78D-FCDC-4519-8416-DC357ACD5043}">
      <dgm:prSet/>
      <dgm:spPr/>
      <dgm:t>
        <a:bodyPr/>
        <a:lstStyle/>
        <a:p>
          <a:endParaRPr lang="ru-RU" sz="3200"/>
        </a:p>
      </dgm:t>
    </dgm:pt>
    <dgm:pt modelId="{6BE4E373-0656-4EDC-821E-BE09C952B1F6}">
      <dgm:prSet phldrT="[Text]" custT="1"/>
      <dgm:spPr/>
      <dgm:t>
        <a:bodyPr/>
        <a:lstStyle/>
        <a:p>
          <a:r>
            <a:rPr lang="ru-RU" sz="3200" dirty="0" smtClean="0">
              <a:effectLst>
                <a:outerShdw blurRad="38100" dist="38100" dir="2700000" algn="tl">
                  <a:srgbClr val="000000">
                    <a:alpha val="43137"/>
                  </a:srgbClr>
                </a:outerShdw>
              </a:effectLst>
            </a:rPr>
            <a:t>Что он есть, как реализует свои возможности?</a:t>
          </a:r>
          <a:endParaRPr lang="ru-RU" sz="3200" dirty="0">
            <a:effectLst>
              <a:outerShdw blurRad="38100" dist="38100" dir="2700000" algn="tl">
                <a:srgbClr val="000000">
                  <a:alpha val="43137"/>
                </a:srgbClr>
              </a:outerShdw>
            </a:effectLst>
          </a:endParaRPr>
        </a:p>
      </dgm:t>
    </dgm:pt>
    <dgm:pt modelId="{34218063-BF94-4304-99BD-B3F7BA4D3C8F}" type="parTrans" cxnId="{119690D4-400B-468B-8BA0-5C9C9E2AFEAF}">
      <dgm:prSet/>
      <dgm:spPr/>
      <dgm:t>
        <a:bodyPr/>
        <a:lstStyle/>
        <a:p>
          <a:endParaRPr lang="ru-RU" sz="3200"/>
        </a:p>
      </dgm:t>
    </dgm:pt>
    <dgm:pt modelId="{E17B9BF1-2948-497F-8EC7-3BF734D839DB}" type="sibTrans" cxnId="{119690D4-400B-468B-8BA0-5C9C9E2AFEAF}">
      <dgm:prSet/>
      <dgm:spPr/>
      <dgm:t>
        <a:bodyPr/>
        <a:lstStyle/>
        <a:p>
          <a:endParaRPr lang="ru-RU" sz="3200"/>
        </a:p>
      </dgm:t>
    </dgm:pt>
    <dgm:pt modelId="{1E4D3931-0DBD-4211-A24A-6AF364284B1E}">
      <dgm:prSet phldrT="[Text]" custT="1"/>
      <dgm:spPr/>
      <dgm:t>
        <a:bodyPr/>
        <a:lstStyle/>
        <a:p>
          <a:pPr marL="280988" indent="-280988"/>
          <a:r>
            <a:rPr lang="ru-RU" sz="3200" dirty="0" smtClean="0">
              <a:effectLst>
                <a:outerShdw blurRad="38100" dist="38100" dir="2700000" algn="tl">
                  <a:srgbClr val="000000">
                    <a:alpha val="43137"/>
                  </a:srgbClr>
                </a:outerShdw>
              </a:effectLst>
            </a:rPr>
            <a:t>Что он хочет, что для него привлекательно, к чему он стремится?</a:t>
          </a:r>
          <a:endParaRPr lang="ru-RU" sz="3200" dirty="0">
            <a:effectLst>
              <a:outerShdw blurRad="38100" dist="38100" dir="2700000" algn="tl">
                <a:srgbClr val="000000">
                  <a:alpha val="43137"/>
                </a:srgbClr>
              </a:outerShdw>
            </a:effectLst>
          </a:endParaRPr>
        </a:p>
      </dgm:t>
    </dgm:pt>
    <dgm:pt modelId="{CADAA3D9-7C63-4729-85B0-64C8AF644EEF}" type="sibTrans" cxnId="{63E4D827-0083-4625-9FD6-043D8D32091E}">
      <dgm:prSet/>
      <dgm:spPr/>
      <dgm:t>
        <a:bodyPr/>
        <a:lstStyle/>
        <a:p>
          <a:endParaRPr lang="ru-RU" sz="3200"/>
        </a:p>
      </dgm:t>
    </dgm:pt>
    <dgm:pt modelId="{FC93695B-FD0E-4353-B1FD-4328F4386DEC}" type="parTrans" cxnId="{63E4D827-0083-4625-9FD6-043D8D32091E}">
      <dgm:prSet/>
      <dgm:spPr/>
      <dgm:t>
        <a:bodyPr/>
        <a:lstStyle/>
        <a:p>
          <a:endParaRPr lang="ru-RU" sz="3200"/>
        </a:p>
      </dgm:t>
    </dgm:pt>
    <dgm:pt modelId="{AAE7A1E6-6847-453D-B55B-8A82BF138C1D}" type="pres">
      <dgm:prSet presAssocID="{F6FEADD9-F67D-41F5-BA4C-3C84956E7F46}" presName="Name0" presStyleCnt="0">
        <dgm:presLayoutVars>
          <dgm:dir/>
          <dgm:animLvl val="lvl"/>
          <dgm:resizeHandles val="exact"/>
        </dgm:presLayoutVars>
      </dgm:prSet>
      <dgm:spPr/>
      <dgm:t>
        <a:bodyPr/>
        <a:lstStyle/>
        <a:p>
          <a:endParaRPr lang="ru-RU"/>
        </a:p>
      </dgm:t>
    </dgm:pt>
    <dgm:pt modelId="{C4407577-18A2-46E0-8805-2838042EB67A}" type="pres">
      <dgm:prSet presAssocID="{74EE5CD8-078F-4590-BF9C-A341A294A016}" presName="linNode" presStyleCnt="0"/>
      <dgm:spPr/>
      <dgm:t>
        <a:bodyPr/>
        <a:lstStyle/>
        <a:p>
          <a:endParaRPr lang="ru-RU"/>
        </a:p>
      </dgm:t>
    </dgm:pt>
    <dgm:pt modelId="{7E429971-BC57-430F-BB25-C0574E5E39E3}" type="pres">
      <dgm:prSet presAssocID="{74EE5CD8-078F-4590-BF9C-A341A294A016}" presName="parentText" presStyleLbl="node1" presStyleIdx="0" presStyleCnt="3" custLinFactNeighborY="-15667">
        <dgm:presLayoutVars>
          <dgm:chMax val="1"/>
          <dgm:bulletEnabled val="1"/>
        </dgm:presLayoutVars>
      </dgm:prSet>
      <dgm:spPr>
        <a:prstGeom prst="roundRect">
          <a:avLst/>
        </a:prstGeom>
      </dgm:spPr>
      <dgm:t>
        <a:bodyPr/>
        <a:lstStyle/>
        <a:p>
          <a:endParaRPr lang="ru-RU"/>
        </a:p>
      </dgm:t>
    </dgm:pt>
    <dgm:pt modelId="{D54B1729-BC98-42C1-9C6C-D65DCBA4358F}" type="pres">
      <dgm:prSet presAssocID="{74EE5CD8-078F-4590-BF9C-A341A294A016}" presName="descendantText" presStyleLbl="alignAccFollowNode1" presStyleIdx="0" presStyleCnt="3" custScaleX="259632">
        <dgm:presLayoutVars>
          <dgm:bulletEnabled val="1"/>
        </dgm:presLayoutVars>
      </dgm:prSet>
      <dgm:spPr>
        <a:prstGeom prst="rect">
          <a:avLst/>
        </a:prstGeom>
      </dgm:spPr>
      <dgm:t>
        <a:bodyPr/>
        <a:lstStyle/>
        <a:p>
          <a:endParaRPr lang="ru-RU"/>
        </a:p>
      </dgm:t>
    </dgm:pt>
    <dgm:pt modelId="{AB8574CC-D4F2-4555-AEE3-F4EE58B11D03}" type="pres">
      <dgm:prSet presAssocID="{CF9FB981-E6ED-4440-AC98-4E4E2ABA2C55}" presName="sp" presStyleCnt="0"/>
      <dgm:spPr/>
      <dgm:t>
        <a:bodyPr/>
        <a:lstStyle/>
        <a:p>
          <a:endParaRPr lang="ru-RU"/>
        </a:p>
      </dgm:t>
    </dgm:pt>
    <dgm:pt modelId="{85B8F607-FDD8-476A-ADBE-E1250824F294}" type="pres">
      <dgm:prSet presAssocID="{AA046201-5C4D-445E-BF0B-5C6D2B0A1945}" presName="linNode" presStyleCnt="0"/>
      <dgm:spPr/>
      <dgm:t>
        <a:bodyPr/>
        <a:lstStyle/>
        <a:p>
          <a:endParaRPr lang="ru-RU"/>
        </a:p>
      </dgm:t>
    </dgm:pt>
    <dgm:pt modelId="{C04276DC-EE64-470A-B8BC-09067B8045FA}" type="pres">
      <dgm:prSet presAssocID="{AA046201-5C4D-445E-BF0B-5C6D2B0A1945}" presName="parentText" presStyleLbl="node1" presStyleIdx="1" presStyleCnt="3">
        <dgm:presLayoutVars>
          <dgm:chMax val="1"/>
          <dgm:bulletEnabled val="1"/>
        </dgm:presLayoutVars>
      </dgm:prSet>
      <dgm:spPr>
        <a:prstGeom prst="roundRect">
          <a:avLst/>
        </a:prstGeom>
      </dgm:spPr>
      <dgm:t>
        <a:bodyPr/>
        <a:lstStyle/>
        <a:p>
          <a:endParaRPr lang="ru-RU"/>
        </a:p>
      </dgm:t>
    </dgm:pt>
    <dgm:pt modelId="{B37A5355-225B-4C6F-AED7-6C620F99EECC}" type="pres">
      <dgm:prSet presAssocID="{AA046201-5C4D-445E-BF0B-5C6D2B0A1945}" presName="descendantText" presStyleLbl="alignAccFollowNode1" presStyleIdx="1" presStyleCnt="3" custScaleX="259632" custLinFactNeighborY="0">
        <dgm:presLayoutVars>
          <dgm:bulletEnabled val="1"/>
        </dgm:presLayoutVars>
      </dgm:prSet>
      <dgm:spPr>
        <a:prstGeom prst="rect">
          <a:avLst/>
        </a:prstGeom>
      </dgm:spPr>
      <dgm:t>
        <a:bodyPr/>
        <a:lstStyle/>
        <a:p>
          <a:endParaRPr lang="ru-RU"/>
        </a:p>
      </dgm:t>
    </dgm:pt>
    <dgm:pt modelId="{5ACAA866-A8A8-4183-97B5-CEEAB1525C60}" type="pres">
      <dgm:prSet presAssocID="{40767EFF-7D52-4469-ACEE-7D28E67337E2}" presName="sp" presStyleCnt="0"/>
      <dgm:spPr/>
      <dgm:t>
        <a:bodyPr/>
        <a:lstStyle/>
        <a:p>
          <a:endParaRPr lang="ru-RU"/>
        </a:p>
      </dgm:t>
    </dgm:pt>
    <dgm:pt modelId="{477213BE-9E91-4950-8451-7F60796F47F4}" type="pres">
      <dgm:prSet presAssocID="{D1776C8F-2B10-4075-8DF7-7F65AB725ED5}" presName="linNode" presStyleCnt="0"/>
      <dgm:spPr/>
      <dgm:t>
        <a:bodyPr/>
        <a:lstStyle/>
        <a:p>
          <a:endParaRPr lang="ru-RU"/>
        </a:p>
      </dgm:t>
    </dgm:pt>
    <dgm:pt modelId="{F5034101-5B7D-4FE7-B47A-5A48CF39606B}" type="pres">
      <dgm:prSet presAssocID="{D1776C8F-2B10-4075-8DF7-7F65AB725ED5}" presName="parentText" presStyleLbl="node1" presStyleIdx="2" presStyleCnt="3">
        <dgm:presLayoutVars>
          <dgm:chMax val="1"/>
          <dgm:bulletEnabled val="1"/>
        </dgm:presLayoutVars>
      </dgm:prSet>
      <dgm:spPr>
        <a:prstGeom prst="roundRect">
          <a:avLst/>
        </a:prstGeom>
      </dgm:spPr>
      <dgm:t>
        <a:bodyPr/>
        <a:lstStyle/>
        <a:p>
          <a:endParaRPr lang="ru-RU"/>
        </a:p>
      </dgm:t>
    </dgm:pt>
    <dgm:pt modelId="{C7C3E6FD-D83F-4BDA-907E-B5EE041DA931}" type="pres">
      <dgm:prSet presAssocID="{D1776C8F-2B10-4075-8DF7-7F65AB725ED5}" presName="descendantText" presStyleLbl="alignAccFollowNode1" presStyleIdx="2" presStyleCnt="3" custScaleX="259632">
        <dgm:presLayoutVars>
          <dgm:bulletEnabled val="1"/>
        </dgm:presLayoutVars>
      </dgm:prSet>
      <dgm:spPr>
        <a:prstGeom prst="rect">
          <a:avLst/>
        </a:prstGeom>
      </dgm:spPr>
      <dgm:t>
        <a:bodyPr/>
        <a:lstStyle/>
        <a:p>
          <a:endParaRPr lang="ru-RU"/>
        </a:p>
      </dgm:t>
    </dgm:pt>
  </dgm:ptLst>
  <dgm:cxnLst>
    <dgm:cxn modelId="{7077B78D-FCDC-4519-8416-DC357ACD5043}" srcId="{F6FEADD9-F67D-41F5-BA4C-3C84956E7F46}" destId="{D1776C8F-2B10-4075-8DF7-7F65AB725ED5}" srcOrd="2" destOrd="0" parTransId="{7291E740-3E17-41B3-99D3-1D67AE37CC3F}" sibTransId="{88B75C29-8054-417D-BCE3-878A55118F6D}"/>
    <dgm:cxn modelId="{119690D4-400B-468B-8BA0-5C9C9E2AFEAF}" srcId="{D1776C8F-2B10-4075-8DF7-7F65AB725ED5}" destId="{6BE4E373-0656-4EDC-821E-BE09C952B1F6}" srcOrd="0" destOrd="0" parTransId="{34218063-BF94-4304-99BD-B3F7BA4D3C8F}" sibTransId="{E17B9BF1-2948-497F-8EC7-3BF734D839DB}"/>
    <dgm:cxn modelId="{3D887057-7E91-45EF-8E4B-3006C2DFECB4}" type="presOf" srcId="{6BE4E373-0656-4EDC-821E-BE09C952B1F6}" destId="{C7C3E6FD-D83F-4BDA-907E-B5EE041DA931}" srcOrd="0" destOrd="0" presId="urn:microsoft.com/office/officeart/2005/8/layout/vList5"/>
    <dgm:cxn modelId="{B6416E04-E5DE-46CA-AD27-47EBE280D636}" type="presOf" srcId="{C59269D0-92A5-481C-BA64-727AFB0DD545}" destId="{B37A5355-225B-4C6F-AED7-6C620F99EECC}" srcOrd="0" destOrd="0" presId="urn:microsoft.com/office/officeart/2005/8/layout/vList5"/>
    <dgm:cxn modelId="{F40F9561-0D4C-44CF-91EF-A92B1DBDE44B}" srcId="{F6FEADD9-F67D-41F5-BA4C-3C84956E7F46}" destId="{74EE5CD8-078F-4590-BF9C-A341A294A016}" srcOrd="0" destOrd="0" parTransId="{BB568D76-3363-43D3-B00C-3359A643216C}" sibTransId="{CF9FB981-E6ED-4440-AC98-4E4E2ABA2C55}"/>
    <dgm:cxn modelId="{5417F3DF-8CAE-4E6C-ADBB-ED6F50084B8E}" type="presOf" srcId="{D1776C8F-2B10-4075-8DF7-7F65AB725ED5}" destId="{F5034101-5B7D-4FE7-B47A-5A48CF39606B}" srcOrd="0" destOrd="0" presId="urn:microsoft.com/office/officeart/2005/8/layout/vList5"/>
    <dgm:cxn modelId="{9071FB3B-D26B-4384-BD1A-80C12C62D02C}" srcId="{AA046201-5C4D-445E-BF0B-5C6D2B0A1945}" destId="{C59269D0-92A5-481C-BA64-727AFB0DD545}" srcOrd="0" destOrd="0" parTransId="{312CC84D-092F-422A-AA24-A4619DBBB7BE}" sibTransId="{266DE8E8-1339-41C4-B9A7-6148496C7FA9}"/>
    <dgm:cxn modelId="{B8AF1086-D7BE-446F-9133-738B599E9A7D}" srcId="{F6FEADD9-F67D-41F5-BA4C-3C84956E7F46}" destId="{AA046201-5C4D-445E-BF0B-5C6D2B0A1945}" srcOrd="1" destOrd="0" parTransId="{FE92FC33-5E0F-4302-9E80-A69E8ACDDE56}" sibTransId="{40767EFF-7D52-4469-ACEE-7D28E67337E2}"/>
    <dgm:cxn modelId="{DBCA7E61-D822-40A0-A27A-D7E092386A0B}" type="presOf" srcId="{F6FEADD9-F67D-41F5-BA4C-3C84956E7F46}" destId="{AAE7A1E6-6847-453D-B55B-8A82BF138C1D}" srcOrd="0" destOrd="0" presId="urn:microsoft.com/office/officeart/2005/8/layout/vList5"/>
    <dgm:cxn modelId="{9A0DCB65-9DCB-4972-9768-1762E4116F3C}" type="presOf" srcId="{74EE5CD8-078F-4590-BF9C-A341A294A016}" destId="{7E429971-BC57-430F-BB25-C0574E5E39E3}" srcOrd="0" destOrd="0" presId="urn:microsoft.com/office/officeart/2005/8/layout/vList5"/>
    <dgm:cxn modelId="{63E4D827-0083-4625-9FD6-043D8D32091E}" srcId="{74EE5CD8-078F-4590-BF9C-A341A294A016}" destId="{1E4D3931-0DBD-4211-A24A-6AF364284B1E}" srcOrd="0" destOrd="0" parTransId="{FC93695B-FD0E-4353-B1FD-4328F4386DEC}" sibTransId="{CADAA3D9-7C63-4729-85B0-64C8AF644EEF}"/>
    <dgm:cxn modelId="{1D12F37E-DF42-400C-B5B5-A8FAF49EC0EC}" type="presOf" srcId="{1E4D3931-0DBD-4211-A24A-6AF364284B1E}" destId="{D54B1729-BC98-42C1-9C6C-D65DCBA4358F}" srcOrd="0" destOrd="0" presId="urn:microsoft.com/office/officeart/2005/8/layout/vList5"/>
    <dgm:cxn modelId="{AFF7133D-5E9D-4613-9299-006F9E49301B}" type="presOf" srcId="{AA046201-5C4D-445E-BF0B-5C6D2B0A1945}" destId="{C04276DC-EE64-470A-B8BC-09067B8045FA}" srcOrd="0" destOrd="0" presId="urn:microsoft.com/office/officeart/2005/8/layout/vList5"/>
    <dgm:cxn modelId="{1E18118B-9778-4714-A249-2B714D5427F7}" type="presParOf" srcId="{AAE7A1E6-6847-453D-B55B-8A82BF138C1D}" destId="{C4407577-18A2-46E0-8805-2838042EB67A}" srcOrd="0" destOrd="0" presId="urn:microsoft.com/office/officeart/2005/8/layout/vList5"/>
    <dgm:cxn modelId="{84152E8A-21A6-4CAF-BC09-47C13F4FFFB8}" type="presParOf" srcId="{C4407577-18A2-46E0-8805-2838042EB67A}" destId="{7E429971-BC57-430F-BB25-C0574E5E39E3}" srcOrd="0" destOrd="0" presId="urn:microsoft.com/office/officeart/2005/8/layout/vList5"/>
    <dgm:cxn modelId="{1D51832F-3B38-483B-8C08-BDD413206841}" type="presParOf" srcId="{C4407577-18A2-46E0-8805-2838042EB67A}" destId="{D54B1729-BC98-42C1-9C6C-D65DCBA4358F}" srcOrd="1" destOrd="0" presId="urn:microsoft.com/office/officeart/2005/8/layout/vList5"/>
    <dgm:cxn modelId="{F2BB24AB-7DB6-4F0F-92D8-664E0F322520}" type="presParOf" srcId="{AAE7A1E6-6847-453D-B55B-8A82BF138C1D}" destId="{AB8574CC-D4F2-4555-AEE3-F4EE58B11D03}" srcOrd="1" destOrd="0" presId="urn:microsoft.com/office/officeart/2005/8/layout/vList5"/>
    <dgm:cxn modelId="{3F47CC38-27AC-4E4E-92A2-FDE046382C80}" type="presParOf" srcId="{AAE7A1E6-6847-453D-B55B-8A82BF138C1D}" destId="{85B8F607-FDD8-476A-ADBE-E1250824F294}" srcOrd="2" destOrd="0" presId="urn:microsoft.com/office/officeart/2005/8/layout/vList5"/>
    <dgm:cxn modelId="{B4BBC5E0-69C0-4FD2-84A6-C47E62DEA28D}" type="presParOf" srcId="{85B8F607-FDD8-476A-ADBE-E1250824F294}" destId="{C04276DC-EE64-470A-B8BC-09067B8045FA}" srcOrd="0" destOrd="0" presId="urn:microsoft.com/office/officeart/2005/8/layout/vList5"/>
    <dgm:cxn modelId="{71B90C6E-E0F2-4EE1-8864-5914AAFA20A7}" type="presParOf" srcId="{85B8F607-FDD8-476A-ADBE-E1250824F294}" destId="{B37A5355-225B-4C6F-AED7-6C620F99EECC}" srcOrd="1" destOrd="0" presId="urn:microsoft.com/office/officeart/2005/8/layout/vList5"/>
    <dgm:cxn modelId="{E6DEED78-0C33-4D1D-A595-AFE4311369E4}" type="presParOf" srcId="{AAE7A1E6-6847-453D-B55B-8A82BF138C1D}" destId="{5ACAA866-A8A8-4183-97B5-CEEAB1525C60}" srcOrd="3" destOrd="0" presId="urn:microsoft.com/office/officeart/2005/8/layout/vList5"/>
    <dgm:cxn modelId="{FD2A22C3-24B0-4E4D-A3BC-79528D3FBC48}" type="presParOf" srcId="{AAE7A1E6-6847-453D-B55B-8A82BF138C1D}" destId="{477213BE-9E91-4950-8451-7F60796F47F4}" srcOrd="4" destOrd="0" presId="urn:microsoft.com/office/officeart/2005/8/layout/vList5"/>
    <dgm:cxn modelId="{2D9E3819-8AF8-4F78-AD5E-1D892BCE0381}" type="presParOf" srcId="{477213BE-9E91-4950-8451-7F60796F47F4}" destId="{F5034101-5B7D-4FE7-B47A-5A48CF39606B}" srcOrd="0" destOrd="0" presId="urn:microsoft.com/office/officeart/2005/8/layout/vList5"/>
    <dgm:cxn modelId="{5FD7E964-E46A-45B4-A545-5D657B6094BB}" type="presParOf" srcId="{477213BE-9E91-4950-8451-7F60796F47F4}" destId="{C7C3E6FD-D83F-4BDA-907E-B5EE041DA931}"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6705EC4-8B4A-4ADC-AA29-57415F23CC3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ru-RU"/>
        </a:p>
      </dgm:t>
    </dgm:pt>
    <dgm:pt modelId="{0D488CEB-23E2-4334-B0EE-5D3A7FCC4E9F}">
      <dgm:prSet phldrT="[Текст]"/>
      <dgm:spPr/>
      <dgm:t>
        <a:bodyPr/>
        <a:lstStyle/>
        <a:p>
          <a:r>
            <a:rPr lang="ru-RU" dirty="0" smtClean="0"/>
            <a:t>Дошкольные учебные учреждения</a:t>
          </a:r>
          <a:endParaRPr lang="ru-RU" dirty="0"/>
        </a:p>
      </dgm:t>
    </dgm:pt>
    <dgm:pt modelId="{A360F535-CEEA-4357-A276-448235C4D797}" type="parTrans" cxnId="{A390C4A6-5C6C-4E89-A1ED-DFD2C6FA2B35}">
      <dgm:prSet/>
      <dgm:spPr/>
      <dgm:t>
        <a:bodyPr/>
        <a:lstStyle/>
        <a:p>
          <a:endParaRPr lang="ru-RU"/>
        </a:p>
      </dgm:t>
    </dgm:pt>
    <dgm:pt modelId="{9BE7D4F8-9F4D-4C8E-BC0A-826451A79257}" type="sibTrans" cxnId="{A390C4A6-5C6C-4E89-A1ED-DFD2C6FA2B35}">
      <dgm:prSet/>
      <dgm:spPr/>
      <dgm:t>
        <a:bodyPr/>
        <a:lstStyle/>
        <a:p>
          <a:endParaRPr lang="ru-RU"/>
        </a:p>
      </dgm:t>
    </dgm:pt>
    <dgm:pt modelId="{D0647D14-9552-4DEF-8FE3-5E286E2981F2}">
      <dgm:prSet phldrT="[Текст]"/>
      <dgm:spPr/>
      <dgm:t>
        <a:bodyPr/>
        <a:lstStyle/>
        <a:p>
          <a:r>
            <a:rPr lang="ru-RU" dirty="0" smtClean="0"/>
            <a:t>Школа</a:t>
          </a:r>
          <a:endParaRPr lang="ru-RU" dirty="0"/>
        </a:p>
      </dgm:t>
    </dgm:pt>
    <dgm:pt modelId="{5EEC7F61-50E1-443E-A169-46AECF2EE11D}" type="parTrans" cxnId="{6D6A92E4-7E3B-49F0-B291-097EA547CF69}">
      <dgm:prSet/>
      <dgm:spPr/>
      <dgm:t>
        <a:bodyPr/>
        <a:lstStyle/>
        <a:p>
          <a:endParaRPr lang="ru-RU"/>
        </a:p>
      </dgm:t>
    </dgm:pt>
    <dgm:pt modelId="{F4F5CD33-0E30-4BBC-AD02-B5B37FEB0BB0}" type="sibTrans" cxnId="{6D6A92E4-7E3B-49F0-B291-097EA547CF69}">
      <dgm:prSet/>
      <dgm:spPr/>
      <dgm:t>
        <a:bodyPr/>
        <a:lstStyle/>
        <a:p>
          <a:endParaRPr lang="ru-RU"/>
        </a:p>
      </dgm:t>
    </dgm:pt>
    <dgm:pt modelId="{2C4D4ADF-0DCF-4F7A-BFBA-1831D0880E22}">
      <dgm:prSet phldrT="[Текст]"/>
      <dgm:spPr/>
      <dgm:t>
        <a:bodyPr/>
        <a:lstStyle/>
        <a:p>
          <a:r>
            <a:rPr lang="ru-RU" dirty="0" smtClean="0"/>
            <a:t>Профессиональные учебные заведения</a:t>
          </a:r>
          <a:endParaRPr lang="ru-RU" dirty="0"/>
        </a:p>
      </dgm:t>
    </dgm:pt>
    <dgm:pt modelId="{EAD6B920-7CB2-4DA5-B3E6-1A2F4A32CB40}" type="parTrans" cxnId="{4D1FC6B9-C17E-4B90-9BFB-1F9189BDC1AF}">
      <dgm:prSet/>
      <dgm:spPr/>
      <dgm:t>
        <a:bodyPr/>
        <a:lstStyle/>
        <a:p>
          <a:endParaRPr lang="ru-RU"/>
        </a:p>
      </dgm:t>
    </dgm:pt>
    <dgm:pt modelId="{F67AB13C-4DD3-4515-A11A-D63B457C4465}" type="sibTrans" cxnId="{4D1FC6B9-C17E-4B90-9BFB-1F9189BDC1AF}">
      <dgm:prSet/>
      <dgm:spPr/>
      <dgm:t>
        <a:bodyPr/>
        <a:lstStyle/>
        <a:p>
          <a:endParaRPr lang="ru-RU"/>
        </a:p>
      </dgm:t>
    </dgm:pt>
    <dgm:pt modelId="{B6F1559B-5DE9-4ECE-A52A-C30D3199E911}">
      <dgm:prSet phldrT="[Текст]"/>
      <dgm:spPr/>
      <dgm:t>
        <a:bodyPr/>
        <a:lstStyle/>
        <a:p>
          <a:r>
            <a:rPr lang="ru-RU" dirty="0" smtClean="0"/>
            <a:t>Детские и молодежные организации и объединения</a:t>
          </a:r>
          <a:endParaRPr lang="ru-RU" dirty="0"/>
        </a:p>
      </dgm:t>
    </dgm:pt>
    <dgm:pt modelId="{7E6395F1-84E8-4BD4-8B22-1E43ACC08E43}" type="parTrans" cxnId="{94B52667-845C-4302-9E02-BA07CE5A0DB9}">
      <dgm:prSet/>
      <dgm:spPr/>
      <dgm:t>
        <a:bodyPr/>
        <a:lstStyle/>
        <a:p>
          <a:endParaRPr lang="ru-RU"/>
        </a:p>
      </dgm:t>
    </dgm:pt>
    <dgm:pt modelId="{E6C3B5DC-4B31-4BB1-BC13-135400EF7B49}" type="sibTrans" cxnId="{94B52667-845C-4302-9E02-BA07CE5A0DB9}">
      <dgm:prSet/>
      <dgm:spPr/>
      <dgm:t>
        <a:bodyPr/>
        <a:lstStyle/>
        <a:p>
          <a:endParaRPr lang="ru-RU"/>
        </a:p>
      </dgm:t>
    </dgm:pt>
    <dgm:pt modelId="{B9EDE8D6-3113-4D1C-A440-57A96CFDDC98}">
      <dgm:prSet phldrT="[Текст]"/>
      <dgm:spPr/>
      <dgm:t>
        <a:bodyPr/>
        <a:lstStyle/>
        <a:p>
          <a:r>
            <a:rPr lang="ru-RU" dirty="0" smtClean="0"/>
            <a:t>Семья</a:t>
          </a:r>
          <a:endParaRPr lang="ru-RU" dirty="0"/>
        </a:p>
      </dgm:t>
    </dgm:pt>
    <dgm:pt modelId="{F57F98B4-7382-433C-8816-B28CB7384468}" type="sibTrans" cxnId="{0AA2B2C5-8837-4F19-8AC0-C4B2D1BA1274}">
      <dgm:prSet/>
      <dgm:spPr/>
      <dgm:t>
        <a:bodyPr/>
        <a:lstStyle/>
        <a:p>
          <a:endParaRPr lang="ru-RU"/>
        </a:p>
      </dgm:t>
    </dgm:pt>
    <dgm:pt modelId="{1899EA90-BB03-402E-9A61-996D90A5D371}" type="parTrans" cxnId="{0AA2B2C5-8837-4F19-8AC0-C4B2D1BA1274}">
      <dgm:prSet/>
      <dgm:spPr/>
      <dgm:t>
        <a:bodyPr/>
        <a:lstStyle/>
        <a:p>
          <a:endParaRPr lang="ru-RU"/>
        </a:p>
      </dgm:t>
    </dgm:pt>
    <dgm:pt modelId="{FEB4BED7-E833-4A5F-B427-FF195B0F3F8D}" type="pres">
      <dgm:prSet presAssocID="{D6705EC4-8B4A-4ADC-AA29-57415F23CC31}" presName="diagram" presStyleCnt="0">
        <dgm:presLayoutVars>
          <dgm:dir/>
          <dgm:resizeHandles val="exact"/>
        </dgm:presLayoutVars>
      </dgm:prSet>
      <dgm:spPr/>
      <dgm:t>
        <a:bodyPr/>
        <a:lstStyle/>
        <a:p>
          <a:endParaRPr lang="ru-RU"/>
        </a:p>
      </dgm:t>
    </dgm:pt>
    <dgm:pt modelId="{07D3D7EA-5E8C-4B2C-8EA4-30A73C4CC27F}" type="pres">
      <dgm:prSet presAssocID="{0D488CEB-23E2-4334-B0EE-5D3A7FCC4E9F}" presName="node" presStyleLbl="node1" presStyleIdx="0" presStyleCnt="5">
        <dgm:presLayoutVars>
          <dgm:bulletEnabled val="1"/>
        </dgm:presLayoutVars>
      </dgm:prSet>
      <dgm:spPr/>
      <dgm:t>
        <a:bodyPr/>
        <a:lstStyle/>
        <a:p>
          <a:endParaRPr lang="ru-RU"/>
        </a:p>
      </dgm:t>
    </dgm:pt>
    <dgm:pt modelId="{AD006055-D1CD-49FD-AFF2-50583952F072}" type="pres">
      <dgm:prSet presAssocID="{9BE7D4F8-9F4D-4C8E-BC0A-826451A79257}" presName="sibTrans" presStyleCnt="0"/>
      <dgm:spPr/>
    </dgm:pt>
    <dgm:pt modelId="{01B37191-1FA6-40C8-BAF9-01EA6E218275}" type="pres">
      <dgm:prSet presAssocID="{D0647D14-9552-4DEF-8FE3-5E286E2981F2}" presName="node" presStyleLbl="node1" presStyleIdx="1" presStyleCnt="5">
        <dgm:presLayoutVars>
          <dgm:bulletEnabled val="1"/>
        </dgm:presLayoutVars>
      </dgm:prSet>
      <dgm:spPr/>
      <dgm:t>
        <a:bodyPr/>
        <a:lstStyle/>
        <a:p>
          <a:endParaRPr lang="ru-RU"/>
        </a:p>
      </dgm:t>
    </dgm:pt>
    <dgm:pt modelId="{264A87A9-BAB3-4E68-A057-131DCB9818D7}" type="pres">
      <dgm:prSet presAssocID="{F4F5CD33-0E30-4BBC-AD02-B5B37FEB0BB0}" presName="sibTrans" presStyleCnt="0"/>
      <dgm:spPr/>
    </dgm:pt>
    <dgm:pt modelId="{23DF0675-9FE1-4C88-9F8A-7E780DFFB4EA}" type="pres">
      <dgm:prSet presAssocID="{2C4D4ADF-0DCF-4F7A-BFBA-1831D0880E22}" presName="node" presStyleLbl="node1" presStyleIdx="2" presStyleCnt="5">
        <dgm:presLayoutVars>
          <dgm:bulletEnabled val="1"/>
        </dgm:presLayoutVars>
      </dgm:prSet>
      <dgm:spPr/>
      <dgm:t>
        <a:bodyPr/>
        <a:lstStyle/>
        <a:p>
          <a:endParaRPr lang="ru-RU"/>
        </a:p>
      </dgm:t>
    </dgm:pt>
    <dgm:pt modelId="{D052D888-2D1D-47E4-9C35-F2AACA927E6D}" type="pres">
      <dgm:prSet presAssocID="{F67AB13C-4DD3-4515-A11A-D63B457C4465}" presName="sibTrans" presStyleCnt="0"/>
      <dgm:spPr/>
    </dgm:pt>
    <dgm:pt modelId="{6937321A-7495-40B5-8F43-1D1CD9C5A76D}" type="pres">
      <dgm:prSet presAssocID="{B6F1559B-5DE9-4ECE-A52A-C30D3199E911}" presName="node" presStyleLbl="node1" presStyleIdx="3" presStyleCnt="5">
        <dgm:presLayoutVars>
          <dgm:bulletEnabled val="1"/>
        </dgm:presLayoutVars>
      </dgm:prSet>
      <dgm:spPr/>
      <dgm:t>
        <a:bodyPr/>
        <a:lstStyle/>
        <a:p>
          <a:endParaRPr lang="ru-RU"/>
        </a:p>
      </dgm:t>
    </dgm:pt>
    <dgm:pt modelId="{FA6565E4-557D-4457-900A-B7459E3B88DB}" type="pres">
      <dgm:prSet presAssocID="{E6C3B5DC-4B31-4BB1-BC13-135400EF7B49}" presName="sibTrans" presStyleCnt="0"/>
      <dgm:spPr/>
    </dgm:pt>
    <dgm:pt modelId="{F81268A6-5159-486D-8249-D46DC0817E9E}" type="pres">
      <dgm:prSet presAssocID="{B9EDE8D6-3113-4D1C-A440-57A96CFDDC98}" presName="node" presStyleLbl="node1" presStyleIdx="4" presStyleCnt="5">
        <dgm:presLayoutVars>
          <dgm:bulletEnabled val="1"/>
        </dgm:presLayoutVars>
      </dgm:prSet>
      <dgm:spPr/>
      <dgm:t>
        <a:bodyPr/>
        <a:lstStyle/>
        <a:p>
          <a:endParaRPr lang="ru-RU"/>
        </a:p>
      </dgm:t>
    </dgm:pt>
  </dgm:ptLst>
  <dgm:cxnLst>
    <dgm:cxn modelId="{16A364A2-F506-46D6-8512-84CF5657A76B}" type="presOf" srcId="{2C4D4ADF-0DCF-4F7A-BFBA-1831D0880E22}" destId="{23DF0675-9FE1-4C88-9F8A-7E780DFFB4EA}" srcOrd="0" destOrd="0" presId="urn:microsoft.com/office/officeart/2005/8/layout/default"/>
    <dgm:cxn modelId="{E654166E-2424-4D96-AC0E-BFC9D979827A}" type="presOf" srcId="{B6F1559B-5DE9-4ECE-A52A-C30D3199E911}" destId="{6937321A-7495-40B5-8F43-1D1CD9C5A76D}" srcOrd="0" destOrd="0" presId="urn:microsoft.com/office/officeart/2005/8/layout/default"/>
    <dgm:cxn modelId="{4D1FC6B9-C17E-4B90-9BFB-1F9189BDC1AF}" srcId="{D6705EC4-8B4A-4ADC-AA29-57415F23CC31}" destId="{2C4D4ADF-0DCF-4F7A-BFBA-1831D0880E22}" srcOrd="2" destOrd="0" parTransId="{EAD6B920-7CB2-4DA5-B3E6-1A2F4A32CB40}" sibTransId="{F67AB13C-4DD3-4515-A11A-D63B457C4465}"/>
    <dgm:cxn modelId="{94B52667-845C-4302-9E02-BA07CE5A0DB9}" srcId="{D6705EC4-8B4A-4ADC-AA29-57415F23CC31}" destId="{B6F1559B-5DE9-4ECE-A52A-C30D3199E911}" srcOrd="3" destOrd="0" parTransId="{7E6395F1-84E8-4BD4-8B22-1E43ACC08E43}" sibTransId="{E6C3B5DC-4B31-4BB1-BC13-135400EF7B49}"/>
    <dgm:cxn modelId="{D5390FA4-D63E-481A-9A19-6CC955030CB4}" type="presOf" srcId="{B9EDE8D6-3113-4D1C-A440-57A96CFDDC98}" destId="{F81268A6-5159-486D-8249-D46DC0817E9E}" srcOrd="0" destOrd="0" presId="urn:microsoft.com/office/officeart/2005/8/layout/default"/>
    <dgm:cxn modelId="{6D6A92E4-7E3B-49F0-B291-097EA547CF69}" srcId="{D6705EC4-8B4A-4ADC-AA29-57415F23CC31}" destId="{D0647D14-9552-4DEF-8FE3-5E286E2981F2}" srcOrd="1" destOrd="0" parTransId="{5EEC7F61-50E1-443E-A169-46AECF2EE11D}" sibTransId="{F4F5CD33-0E30-4BBC-AD02-B5B37FEB0BB0}"/>
    <dgm:cxn modelId="{CC9A7A3A-3AE1-43B5-99B5-3F4910F84E1D}" type="presOf" srcId="{D6705EC4-8B4A-4ADC-AA29-57415F23CC31}" destId="{FEB4BED7-E833-4A5F-B427-FF195B0F3F8D}" srcOrd="0" destOrd="0" presId="urn:microsoft.com/office/officeart/2005/8/layout/default"/>
    <dgm:cxn modelId="{A390C4A6-5C6C-4E89-A1ED-DFD2C6FA2B35}" srcId="{D6705EC4-8B4A-4ADC-AA29-57415F23CC31}" destId="{0D488CEB-23E2-4334-B0EE-5D3A7FCC4E9F}" srcOrd="0" destOrd="0" parTransId="{A360F535-CEEA-4357-A276-448235C4D797}" sibTransId="{9BE7D4F8-9F4D-4C8E-BC0A-826451A79257}"/>
    <dgm:cxn modelId="{0AA2B2C5-8837-4F19-8AC0-C4B2D1BA1274}" srcId="{D6705EC4-8B4A-4ADC-AA29-57415F23CC31}" destId="{B9EDE8D6-3113-4D1C-A440-57A96CFDDC98}" srcOrd="4" destOrd="0" parTransId="{1899EA90-BB03-402E-9A61-996D90A5D371}" sibTransId="{F57F98B4-7382-433C-8816-B28CB7384468}"/>
    <dgm:cxn modelId="{3B8DCF05-FAE0-49D4-A7D4-CDAD2BAEA1C7}" type="presOf" srcId="{D0647D14-9552-4DEF-8FE3-5E286E2981F2}" destId="{01B37191-1FA6-40C8-BAF9-01EA6E218275}" srcOrd="0" destOrd="0" presId="urn:microsoft.com/office/officeart/2005/8/layout/default"/>
    <dgm:cxn modelId="{77191AE1-C619-4FC0-A46A-444FE85F35C7}" type="presOf" srcId="{0D488CEB-23E2-4334-B0EE-5D3A7FCC4E9F}" destId="{07D3D7EA-5E8C-4B2C-8EA4-30A73C4CC27F}" srcOrd="0" destOrd="0" presId="urn:microsoft.com/office/officeart/2005/8/layout/default"/>
    <dgm:cxn modelId="{C4DCFD4E-4306-4854-ABC1-7CFE32A37E24}" type="presParOf" srcId="{FEB4BED7-E833-4A5F-B427-FF195B0F3F8D}" destId="{07D3D7EA-5E8C-4B2C-8EA4-30A73C4CC27F}" srcOrd="0" destOrd="0" presId="urn:microsoft.com/office/officeart/2005/8/layout/default"/>
    <dgm:cxn modelId="{D539F672-BB20-47A4-9D32-36129F62D92D}" type="presParOf" srcId="{FEB4BED7-E833-4A5F-B427-FF195B0F3F8D}" destId="{AD006055-D1CD-49FD-AFF2-50583952F072}" srcOrd="1" destOrd="0" presId="urn:microsoft.com/office/officeart/2005/8/layout/default"/>
    <dgm:cxn modelId="{D910FD9D-9CF1-43E4-9EED-6E1B54F25774}" type="presParOf" srcId="{FEB4BED7-E833-4A5F-B427-FF195B0F3F8D}" destId="{01B37191-1FA6-40C8-BAF9-01EA6E218275}" srcOrd="2" destOrd="0" presId="urn:microsoft.com/office/officeart/2005/8/layout/default"/>
    <dgm:cxn modelId="{6BEAA74E-3691-4777-8942-0AA633043D47}" type="presParOf" srcId="{FEB4BED7-E833-4A5F-B427-FF195B0F3F8D}" destId="{264A87A9-BAB3-4E68-A057-131DCB9818D7}" srcOrd="3" destOrd="0" presId="urn:microsoft.com/office/officeart/2005/8/layout/default"/>
    <dgm:cxn modelId="{8D22D5F7-2A50-41BA-AE4B-3318537D9B05}" type="presParOf" srcId="{FEB4BED7-E833-4A5F-B427-FF195B0F3F8D}" destId="{23DF0675-9FE1-4C88-9F8A-7E780DFFB4EA}" srcOrd="4" destOrd="0" presId="urn:microsoft.com/office/officeart/2005/8/layout/default"/>
    <dgm:cxn modelId="{7A14F70F-5B69-4870-AA95-418239D37AC7}" type="presParOf" srcId="{FEB4BED7-E833-4A5F-B427-FF195B0F3F8D}" destId="{D052D888-2D1D-47E4-9C35-F2AACA927E6D}" srcOrd="5" destOrd="0" presId="urn:microsoft.com/office/officeart/2005/8/layout/default"/>
    <dgm:cxn modelId="{87804627-CBE6-4B03-AD70-D506908B2335}" type="presParOf" srcId="{FEB4BED7-E833-4A5F-B427-FF195B0F3F8D}" destId="{6937321A-7495-40B5-8F43-1D1CD9C5A76D}" srcOrd="6" destOrd="0" presId="urn:microsoft.com/office/officeart/2005/8/layout/default"/>
    <dgm:cxn modelId="{6825D935-9967-4CB3-A794-449C2C741034}" type="presParOf" srcId="{FEB4BED7-E833-4A5F-B427-FF195B0F3F8D}" destId="{FA6565E4-557D-4457-900A-B7459E3B88DB}" srcOrd="7" destOrd="0" presId="urn:microsoft.com/office/officeart/2005/8/layout/default"/>
    <dgm:cxn modelId="{637DF95A-A6DF-4912-B9B4-EF1B5983ACF5}" type="presParOf" srcId="{FEB4BED7-E833-4A5F-B427-FF195B0F3F8D}" destId="{F81268A6-5159-486D-8249-D46DC0817E9E}"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4B1729-BC98-42C1-9C6C-D65DCBA4358F}">
      <dsp:nvSpPr>
        <dsp:cNvPr id="0" name=""/>
        <dsp:cNvSpPr/>
      </dsp:nvSpPr>
      <dsp:spPr>
        <a:xfrm rot="5400000">
          <a:off x="3066871" y="-1848315"/>
          <a:ext cx="1047750" cy="5010287"/>
        </a:xfrm>
        <a:prstGeom prst="rect">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80988" lvl="1" indent="-280988" algn="l" defTabSz="1422400">
            <a:lnSpc>
              <a:spcPct val="90000"/>
            </a:lnSpc>
            <a:spcBef>
              <a:spcPct val="0"/>
            </a:spcBef>
            <a:spcAft>
              <a:spcPct val="15000"/>
            </a:spcAft>
            <a:buChar char="••"/>
          </a:pPr>
          <a:r>
            <a:rPr lang="ru-RU" sz="3200" kern="1200" dirty="0" smtClean="0">
              <a:effectLst>
                <a:outerShdw blurRad="38100" dist="38100" dir="2700000" algn="tl">
                  <a:srgbClr val="000000">
                    <a:alpha val="43137"/>
                  </a:srgbClr>
                </a:outerShdw>
              </a:effectLst>
            </a:rPr>
            <a:t>Что он хочет, что для него привлекательно, к чему он стремится?</a:t>
          </a:r>
          <a:endParaRPr lang="ru-RU" sz="3200" kern="1200" dirty="0">
            <a:effectLst>
              <a:outerShdw blurRad="38100" dist="38100" dir="2700000" algn="tl">
                <a:srgbClr val="000000">
                  <a:alpha val="43137"/>
                </a:srgbClr>
              </a:outerShdw>
            </a:effectLst>
          </a:endParaRPr>
        </a:p>
      </dsp:txBody>
      <dsp:txXfrm rot="-5400000">
        <a:off x="1085603" y="132953"/>
        <a:ext cx="5010287" cy="1047750"/>
      </dsp:txXfrm>
    </dsp:sp>
    <dsp:sp modelId="{7E429971-BC57-430F-BB25-C0574E5E39E3}">
      <dsp:nvSpPr>
        <dsp:cNvPr id="0" name=""/>
        <dsp:cNvSpPr/>
      </dsp:nvSpPr>
      <dsp:spPr>
        <a:xfrm>
          <a:off x="109" y="0"/>
          <a:ext cx="1085492" cy="1309687"/>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67640" tIns="83820" rIns="167640" bIns="83820" numCol="1" spcCol="1270" anchor="ctr" anchorCtr="0">
          <a:noAutofit/>
        </a:bodyPr>
        <a:lstStyle/>
        <a:p>
          <a:pPr lvl="0" algn="ctr" defTabSz="1955800">
            <a:lnSpc>
              <a:spcPct val="90000"/>
            </a:lnSpc>
            <a:spcBef>
              <a:spcPct val="0"/>
            </a:spcBef>
            <a:spcAft>
              <a:spcPct val="35000"/>
            </a:spcAft>
          </a:pPr>
          <a:r>
            <a:rPr lang="ru-RU" sz="4400" kern="1200" smtClean="0"/>
            <a:t>1</a:t>
          </a:r>
          <a:endParaRPr lang="ru-RU" sz="4400" kern="1200" dirty="0"/>
        </a:p>
      </dsp:txBody>
      <dsp:txXfrm>
        <a:off x="53098" y="52989"/>
        <a:ext cx="979514" cy="1203709"/>
      </dsp:txXfrm>
    </dsp:sp>
    <dsp:sp modelId="{B37A5355-225B-4C6F-AED7-6C620F99EECC}">
      <dsp:nvSpPr>
        <dsp:cNvPr id="0" name=""/>
        <dsp:cNvSpPr/>
      </dsp:nvSpPr>
      <dsp:spPr>
        <a:xfrm rot="5400000">
          <a:off x="3066871" y="-473143"/>
          <a:ext cx="1047750" cy="5010287"/>
        </a:xfrm>
        <a:prstGeom prst="rect">
          <a:avLst/>
        </a:prstGeom>
        <a:solidFill>
          <a:schemeClr val="accent3">
            <a:tint val="40000"/>
            <a:alpha val="90000"/>
            <a:hueOff val="5358427"/>
            <a:satOff val="-6896"/>
            <a:lumOff val="-537"/>
            <a:alphaOff val="0"/>
          </a:schemeClr>
        </a:solidFill>
        <a:ln w="9525" cap="flat" cmpd="sng" algn="ctr">
          <a:solidFill>
            <a:schemeClr val="accent3">
              <a:tint val="40000"/>
              <a:alpha val="90000"/>
              <a:hueOff val="5358427"/>
              <a:satOff val="-6896"/>
              <a:lumOff val="-537"/>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85750" lvl="1" indent="-285750" algn="l" defTabSz="1422400">
            <a:lnSpc>
              <a:spcPct val="90000"/>
            </a:lnSpc>
            <a:spcBef>
              <a:spcPct val="0"/>
            </a:spcBef>
            <a:spcAft>
              <a:spcPct val="15000"/>
            </a:spcAft>
            <a:buChar char="••"/>
          </a:pPr>
          <a:r>
            <a:rPr lang="ru-RU" sz="3200" kern="1200" dirty="0" smtClean="0">
              <a:effectLst>
                <a:outerShdw blurRad="38100" dist="38100" dir="2700000" algn="tl">
                  <a:srgbClr val="000000">
                    <a:alpha val="43137"/>
                  </a:srgbClr>
                </a:outerShdw>
              </a:effectLst>
            </a:rPr>
            <a:t>Что он может?</a:t>
          </a:r>
          <a:endParaRPr lang="ru-RU" sz="3200" kern="1200" dirty="0">
            <a:effectLst>
              <a:outerShdw blurRad="38100" dist="38100" dir="2700000" algn="tl">
                <a:srgbClr val="000000">
                  <a:alpha val="43137"/>
                </a:srgbClr>
              </a:outerShdw>
            </a:effectLst>
          </a:endParaRPr>
        </a:p>
      </dsp:txBody>
      <dsp:txXfrm rot="-5400000">
        <a:off x="1085603" y="1508125"/>
        <a:ext cx="5010287" cy="1047750"/>
      </dsp:txXfrm>
    </dsp:sp>
    <dsp:sp modelId="{C04276DC-EE64-470A-B8BC-09067B8045FA}">
      <dsp:nvSpPr>
        <dsp:cNvPr id="0" name=""/>
        <dsp:cNvSpPr/>
      </dsp:nvSpPr>
      <dsp:spPr>
        <a:xfrm>
          <a:off x="109" y="1377156"/>
          <a:ext cx="1085492" cy="1309687"/>
        </a:xfrm>
        <a:prstGeom prst="roundRect">
          <a:avLst/>
        </a:prstGeom>
        <a:gradFill rotWithShape="0">
          <a:gsLst>
            <a:gs pos="0">
              <a:schemeClr val="accent3">
                <a:hueOff val="5625132"/>
                <a:satOff val="-8440"/>
                <a:lumOff val="-1373"/>
                <a:alphaOff val="0"/>
                <a:shade val="51000"/>
                <a:satMod val="130000"/>
              </a:schemeClr>
            </a:gs>
            <a:gs pos="80000">
              <a:schemeClr val="accent3">
                <a:hueOff val="5625132"/>
                <a:satOff val="-8440"/>
                <a:lumOff val="-1373"/>
                <a:alphaOff val="0"/>
                <a:shade val="93000"/>
                <a:satMod val="130000"/>
              </a:schemeClr>
            </a:gs>
            <a:gs pos="100000">
              <a:schemeClr val="accent3">
                <a:hueOff val="5625132"/>
                <a:satOff val="-8440"/>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67640" tIns="83820" rIns="167640" bIns="83820" numCol="1" spcCol="1270" anchor="ctr" anchorCtr="0">
          <a:noAutofit/>
        </a:bodyPr>
        <a:lstStyle/>
        <a:p>
          <a:pPr lvl="0" algn="ctr" defTabSz="1955800">
            <a:lnSpc>
              <a:spcPct val="90000"/>
            </a:lnSpc>
            <a:spcBef>
              <a:spcPct val="0"/>
            </a:spcBef>
            <a:spcAft>
              <a:spcPct val="35000"/>
            </a:spcAft>
          </a:pPr>
          <a:r>
            <a:rPr lang="ru-RU" sz="4400" kern="1200"/>
            <a:t>2</a:t>
          </a:r>
        </a:p>
      </dsp:txBody>
      <dsp:txXfrm>
        <a:off x="53098" y="1430145"/>
        <a:ext cx="979514" cy="1203709"/>
      </dsp:txXfrm>
    </dsp:sp>
    <dsp:sp modelId="{C7C3E6FD-D83F-4BDA-907E-B5EE041DA931}">
      <dsp:nvSpPr>
        <dsp:cNvPr id="0" name=""/>
        <dsp:cNvSpPr/>
      </dsp:nvSpPr>
      <dsp:spPr>
        <a:xfrm rot="5400000">
          <a:off x="3066871" y="902028"/>
          <a:ext cx="1047750" cy="5010287"/>
        </a:xfrm>
        <a:prstGeom prst="rect">
          <a:avLst/>
        </a:prstGeom>
        <a:solidFill>
          <a:schemeClr val="accent3">
            <a:tint val="40000"/>
            <a:alpha val="90000"/>
            <a:hueOff val="10716854"/>
            <a:satOff val="-13793"/>
            <a:lumOff val="-1075"/>
            <a:alphaOff val="0"/>
          </a:schemeClr>
        </a:solidFill>
        <a:ln w="9525" cap="flat" cmpd="sng" algn="ctr">
          <a:solidFill>
            <a:schemeClr val="accent3">
              <a:tint val="40000"/>
              <a:alpha val="90000"/>
              <a:hueOff val="10716854"/>
              <a:satOff val="-13793"/>
              <a:lumOff val="-1075"/>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85750" lvl="1" indent="-285750" algn="l" defTabSz="1422400">
            <a:lnSpc>
              <a:spcPct val="90000"/>
            </a:lnSpc>
            <a:spcBef>
              <a:spcPct val="0"/>
            </a:spcBef>
            <a:spcAft>
              <a:spcPct val="15000"/>
            </a:spcAft>
            <a:buChar char="••"/>
          </a:pPr>
          <a:r>
            <a:rPr lang="ru-RU" sz="3200" kern="1200" dirty="0" smtClean="0">
              <a:effectLst>
                <a:outerShdw blurRad="38100" dist="38100" dir="2700000" algn="tl">
                  <a:srgbClr val="000000">
                    <a:alpha val="43137"/>
                  </a:srgbClr>
                </a:outerShdw>
              </a:effectLst>
            </a:rPr>
            <a:t>Что он есть, как реализует свои возможности?</a:t>
          </a:r>
          <a:endParaRPr lang="ru-RU" sz="3200" kern="1200" dirty="0">
            <a:effectLst>
              <a:outerShdw blurRad="38100" dist="38100" dir="2700000" algn="tl">
                <a:srgbClr val="000000">
                  <a:alpha val="43137"/>
                </a:srgbClr>
              </a:outerShdw>
            </a:effectLst>
          </a:endParaRPr>
        </a:p>
      </dsp:txBody>
      <dsp:txXfrm rot="-5400000">
        <a:off x="1085603" y="2883296"/>
        <a:ext cx="5010287" cy="1047750"/>
      </dsp:txXfrm>
    </dsp:sp>
    <dsp:sp modelId="{F5034101-5B7D-4FE7-B47A-5A48CF39606B}">
      <dsp:nvSpPr>
        <dsp:cNvPr id="0" name=""/>
        <dsp:cNvSpPr/>
      </dsp:nvSpPr>
      <dsp:spPr>
        <a:xfrm>
          <a:off x="109" y="2752328"/>
          <a:ext cx="1085492" cy="1309687"/>
        </a:xfrm>
        <a:prstGeom prst="roundRect">
          <a:avLst/>
        </a:prstGeom>
        <a:gradFill rotWithShape="0">
          <a:gsLst>
            <a:gs pos="0">
              <a:schemeClr val="accent3">
                <a:hueOff val="11250264"/>
                <a:satOff val="-16880"/>
                <a:lumOff val="-2745"/>
                <a:alphaOff val="0"/>
                <a:shade val="51000"/>
                <a:satMod val="130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67640" tIns="83820" rIns="167640" bIns="83820" numCol="1" spcCol="1270" anchor="ctr" anchorCtr="0">
          <a:noAutofit/>
        </a:bodyPr>
        <a:lstStyle/>
        <a:p>
          <a:pPr lvl="0" algn="ctr" defTabSz="1955800">
            <a:lnSpc>
              <a:spcPct val="90000"/>
            </a:lnSpc>
            <a:spcBef>
              <a:spcPct val="0"/>
            </a:spcBef>
            <a:spcAft>
              <a:spcPct val="35000"/>
            </a:spcAft>
          </a:pPr>
          <a:r>
            <a:rPr lang="ru-RU" sz="4400" kern="1200"/>
            <a:t>3</a:t>
          </a:r>
        </a:p>
      </dsp:txBody>
      <dsp:txXfrm>
        <a:off x="53098" y="2805317"/>
        <a:ext cx="979514" cy="120370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D3D7EA-5E8C-4B2C-8EA4-30A73C4CC27F}">
      <dsp:nvSpPr>
        <dsp:cNvPr id="0" name=""/>
        <dsp:cNvSpPr/>
      </dsp:nvSpPr>
      <dsp:spPr>
        <a:xfrm>
          <a:off x="0" y="508000"/>
          <a:ext cx="2524125" cy="151447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ru-RU" sz="2200" kern="1200" dirty="0" smtClean="0"/>
            <a:t>Дошкольные учебные учреждения</a:t>
          </a:r>
          <a:endParaRPr lang="ru-RU" sz="2200" kern="1200" dirty="0"/>
        </a:p>
      </dsp:txBody>
      <dsp:txXfrm>
        <a:off x="0" y="508000"/>
        <a:ext cx="2524125" cy="1514475"/>
      </dsp:txXfrm>
    </dsp:sp>
    <dsp:sp modelId="{01B37191-1FA6-40C8-BAF9-01EA6E218275}">
      <dsp:nvSpPr>
        <dsp:cNvPr id="0" name=""/>
        <dsp:cNvSpPr/>
      </dsp:nvSpPr>
      <dsp:spPr>
        <a:xfrm>
          <a:off x="2776537" y="508000"/>
          <a:ext cx="2524125" cy="151447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ru-RU" sz="2200" kern="1200" dirty="0" smtClean="0"/>
            <a:t>Школа</a:t>
          </a:r>
          <a:endParaRPr lang="ru-RU" sz="2200" kern="1200" dirty="0"/>
        </a:p>
      </dsp:txBody>
      <dsp:txXfrm>
        <a:off x="2776537" y="508000"/>
        <a:ext cx="2524125" cy="1514475"/>
      </dsp:txXfrm>
    </dsp:sp>
    <dsp:sp modelId="{23DF0675-9FE1-4C88-9F8A-7E780DFFB4EA}">
      <dsp:nvSpPr>
        <dsp:cNvPr id="0" name=""/>
        <dsp:cNvSpPr/>
      </dsp:nvSpPr>
      <dsp:spPr>
        <a:xfrm>
          <a:off x="5553075" y="508000"/>
          <a:ext cx="2524125" cy="151447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ru-RU" sz="2200" kern="1200" dirty="0" smtClean="0"/>
            <a:t>Профессиональные учебные заведения</a:t>
          </a:r>
          <a:endParaRPr lang="ru-RU" sz="2200" kern="1200" dirty="0"/>
        </a:p>
      </dsp:txBody>
      <dsp:txXfrm>
        <a:off x="5553075" y="508000"/>
        <a:ext cx="2524125" cy="1514475"/>
      </dsp:txXfrm>
    </dsp:sp>
    <dsp:sp modelId="{6937321A-7495-40B5-8F43-1D1CD9C5A76D}">
      <dsp:nvSpPr>
        <dsp:cNvPr id="0" name=""/>
        <dsp:cNvSpPr/>
      </dsp:nvSpPr>
      <dsp:spPr>
        <a:xfrm>
          <a:off x="1388268" y="2274887"/>
          <a:ext cx="2524125" cy="151447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ru-RU" sz="2200" kern="1200" dirty="0" smtClean="0"/>
            <a:t>Детские и молодежные организации и объединения</a:t>
          </a:r>
          <a:endParaRPr lang="ru-RU" sz="2200" kern="1200" dirty="0"/>
        </a:p>
      </dsp:txBody>
      <dsp:txXfrm>
        <a:off x="1388268" y="2274887"/>
        <a:ext cx="2524125" cy="1514475"/>
      </dsp:txXfrm>
    </dsp:sp>
    <dsp:sp modelId="{F81268A6-5159-486D-8249-D46DC0817E9E}">
      <dsp:nvSpPr>
        <dsp:cNvPr id="0" name=""/>
        <dsp:cNvSpPr/>
      </dsp:nvSpPr>
      <dsp:spPr>
        <a:xfrm>
          <a:off x="4164806" y="2274887"/>
          <a:ext cx="2524125" cy="151447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ru-RU" sz="2200" kern="1200" dirty="0" smtClean="0"/>
            <a:t>Семья</a:t>
          </a:r>
          <a:endParaRPr lang="ru-RU" sz="2200" kern="1200" dirty="0"/>
        </a:p>
      </dsp:txBody>
      <dsp:txXfrm>
        <a:off x="4164806" y="2274887"/>
        <a:ext cx="2524125" cy="1514475"/>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latinLnBrk="0">
              <a:defRPr lang="ru-RU" sz="1200"/>
            </a:lvl1pPr>
          </a:lstStyle>
          <a:p>
            <a:endParaRPr lang="ru-RU"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latinLnBrk="0">
              <a:defRPr lang="ru-RU" sz="1200"/>
            </a:lvl1pPr>
          </a:lstStyle>
          <a:p>
            <a:fld id="{D83FDC75-7F73-4A4A-A77C-09AADF00E0EA}" type="datetimeFigureOut">
              <a:rPr lang="ru-RU" smtClean="0"/>
              <a:pPr/>
              <a:t>18.06.2019</a:t>
            </a:fld>
            <a:endParaRPr lang="ru-RU"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latinLnBrk="0">
              <a:defRPr lang="ru-RU" sz="1200"/>
            </a:lvl1pPr>
          </a:lstStyle>
          <a:p>
            <a:endParaRPr lang="ru-RU"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latinLnBrk="0">
              <a:defRPr lang="ru-RU" sz="1200"/>
            </a:lvl1pPr>
          </a:lstStyle>
          <a:p>
            <a:fld id="{459226BF-1F13-42D3-80DC-373E7ADD1EBC}" type="slidenum">
              <a:rPr lang="ru-RU" smtClean="0"/>
              <a:pPr/>
              <a:t>‹#›</a:t>
            </a:fld>
            <a:endParaRPr lang="ru-RU" dirty="0"/>
          </a:p>
        </p:txBody>
      </p:sp>
    </p:spTree>
    <p:extLst>
      <p:ext uri="{BB962C8B-B14F-4D97-AF65-F5344CB8AC3E}">
        <p14:creationId xmlns:p14="http://schemas.microsoft.com/office/powerpoint/2010/main" val="2898281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latinLnBrk="0">
              <a:defRPr lang="ru-RU" sz="1200"/>
            </a:lvl1pPr>
          </a:lstStyle>
          <a:p>
            <a:endParaRPr lang="ru-R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latinLnBrk="0">
              <a:defRPr lang="ru-RU" sz="1200"/>
            </a:lvl1pPr>
          </a:lstStyle>
          <a:p>
            <a:fld id="{48AEF76B-3757-4A0B-AF93-28494465C1DD}" type="datetimeFigureOut">
              <a:pPr/>
              <a:t>18.06.2019</a:t>
            </a:fld>
            <a:endParaRPr lang="ru-R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latinLnBrk="0">
              <a:defRPr lang="ru-RU" sz="1200"/>
            </a:lvl1pPr>
          </a:lstStyle>
          <a:p>
            <a:endParaRPr lang="ru-R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latinLnBrk="0">
              <a:defRPr lang="ru-RU" sz="1200"/>
            </a:lvl1pPr>
          </a:lstStyle>
          <a:p>
            <a:fld id="{75693FD4-8F83-4EF7-AC3F-0DC0388986B0}" type="slidenum">
              <a:pPr/>
              <a:t>‹#›</a:t>
            </a:fld>
            <a:endParaRPr lang="ru-RU"/>
          </a:p>
        </p:txBody>
      </p:sp>
    </p:spTree>
    <p:extLst>
      <p:ext uri="{BB962C8B-B14F-4D97-AF65-F5344CB8AC3E}">
        <p14:creationId xmlns:p14="http://schemas.microsoft.com/office/powerpoint/2010/main" val="397782665"/>
      </p:ext>
    </p:extLst>
  </p:cSld>
  <p:clrMap bg1="lt1" tx1="dk1" bg2="lt2" tx2="dk2" accent1="accent1" accent2="accent2" accent3="accent3" accent4="accent4" accent5="accent5" accent6="accent6" hlink="hlink" folHlink="folHlink"/>
  <p:notesStyle>
    <a:lvl1pPr marL="0" algn="l" defTabSz="914400" rtl="0" eaLnBrk="1" latinLnBrk="0" hangingPunct="1">
      <a:defRPr lang="ru-RU" sz="1200" kern="1200">
        <a:solidFill>
          <a:schemeClr val="tx1"/>
        </a:solidFill>
        <a:latin typeface="+mn-lt"/>
        <a:ea typeface="+mn-ea"/>
        <a:cs typeface="+mn-cs"/>
      </a:defRPr>
    </a:lvl1pPr>
    <a:lvl2pPr marL="457200" algn="l" defTabSz="914400" rtl="0" eaLnBrk="1" latinLnBrk="0" hangingPunct="1">
      <a:defRPr lang="ru-RU" sz="1200" kern="1200">
        <a:solidFill>
          <a:schemeClr val="tx1"/>
        </a:solidFill>
        <a:latin typeface="+mn-lt"/>
        <a:ea typeface="+mn-ea"/>
        <a:cs typeface="+mn-cs"/>
      </a:defRPr>
    </a:lvl2pPr>
    <a:lvl3pPr marL="914400" algn="l" defTabSz="914400" rtl="0" eaLnBrk="1" latinLnBrk="0" hangingPunct="1">
      <a:defRPr lang="ru-RU" sz="1200" kern="1200">
        <a:solidFill>
          <a:schemeClr val="tx1"/>
        </a:solidFill>
        <a:latin typeface="+mn-lt"/>
        <a:ea typeface="+mn-ea"/>
        <a:cs typeface="+mn-cs"/>
      </a:defRPr>
    </a:lvl3pPr>
    <a:lvl4pPr marL="1371600" algn="l" defTabSz="914400" rtl="0" eaLnBrk="1" latinLnBrk="0" hangingPunct="1">
      <a:defRPr lang="ru-RU" sz="1200" kern="1200">
        <a:solidFill>
          <a:schemeClr val="tx1"/>
        </a:solidFill>
        <a:latin typeface="+mn-lt"/>
        <a:ea typeface="+mn-ea"/>
        <a:cs typeface="+mn-cs"/>
      </a:defRPr>
    </a:lvl4pPr>
    <a:lvl5pPr marL="1828800" algn="l" defTabSz="914400" rtl="0" eaLnBrk="1" latinLnBrk="0" hangingPunct="1">
      <a:defRPr lang="ru-RU" sz="1200" kern="1200">
        <a:solidFill>
          <a:schemeClr val="tx1"/>
        </a:solidFill>
        <a:latin typeface="+mn-lt"/>
        <a:ea typeface="+mn-ea"/>
        <a:cs typeface="+mn-cs"/>
      </a:defRPr>
    </a:lvl5pPr>
    <a:lvl6pPr marL="2286000" algn="l" defTabSz="914400" rtl="0" eaLnBrk="1" latinLnBrk="0" hangingPunct="1">
      <a:defRPr lang="ru-RU" sz="1200" kern="1200">
        <a:solidFill>
          <a:schemeClr val="tx1"/>
        </a:solidFill>
        <a:latin typeface="+mn-lt"/>
        <a:ea typeface="+mn-ea"/>
        <a:cs typeface="+mn-cs"/>
      </a:defRPr>
    </a:lvl6pPr>
    <a:lvl7pPr marL="2743200" algn="l" defTabSz="914400" rtl="0" eaLnBrk="1" latinLnBrk="0" hangingPunct="1">
      <a:defRPr lang="ru-RU" sz="1200" kern="1200">
        <a:solidFill>
          <a:schemeClr val="tx1"/>
        </a:solidFill>
        <a:latin typeface="+mn-lt"/>
        <a:ea typeface="+mn-ea"/>
        <a:cs typeface="+mn-cs"/>
      </a:defRPr>
    </a:lvl7pPr>
    <a:lvl8pPr marL="3200400" algn="l" defTabSz="914400" rtl="0" eaLnBrk="1" latinLnBrk="0" hangingPunct="1">
      <a:defRPr lang="ru-RU" sz="1200" kern="1200">
        <a:solidFill>
          <a:schemeClr val="tx1"/>
        </a:solidFill>
        <a:latin typeface="+mn-lt"/>
        <a:ea typeface="+mn-ea"/>
        <a:cs typeface="+mn-cs"/>
      </a:defRPr>
    </a:lvl8pPr>
    <a:lvl9pPr marL="3657600" algn="l" defTabSz="914400" rtl="0" eaLnBrk="1" latinLnBrk="0" hangingPunct="1">
      <a:defRPr lang="ru-RU"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marL="0" marR="0" indent="0" algn="l" defTabSz="914400" rtl="0" eaLnBrk="1" fontAlgn="auto" latinLnBrk="0" hangingPunct="1">
              <a:lnSpc>
                <a:spcPct val="100000"/>
              </a:lnSpc>
              <a:spcBef>
                <a:spcPts val="0"/>
              </a:spcBef>
              <a:spcAft>
                <a:spcPts val="0"/>
              </a:spcAft>
              <a:buClrTx/>
              <a:buSzTx/>
              <a:buFontTx/>
              <a:buNone/>
              <a:tabLst/>
              <a:defRPr lang="ru-RU"/>
            </a:pPr>
            <a:r>
              <a:rPr lang="ru-RU" dirty="0" smtClean="0"/>
              <a:t>Этот шаблон можно использовать как начальный файл для представления учебных материалов группе слушателей.</a:t>
            </a:r>
          </a:p>
          <a:p>
            <a:endParaRPr lang="ru-RU" dirty="0" smtClean="0"/>
          </a:p>
          <a:p>
            <a:pPr lvl="0"/>
            <a:r>
              <a:rPr lang="ru-RU" sz="1200" b="1" dirty="0" smtClean="0"/>
              <a:t>Разделы</a:t>
            </a:r>
            <a:endParaRPr lang="ru-RU" sz="1200" b="0" dirty="0" smtClean="0"/>
          </a:p>
          <a:p>
            <a:pPr lvl="0"/>
            <a:r>
              <a:rPr lang="ru-RU" sz="1200" b="0" dirty="0" smtClean="0"/>
              <a:t>Для добавления разделов щелкните слайд правой кнопкой мыши.</a:t>
            </a:r>
            <a:r>
              <a:rPr lang="ru-RU" sz="1200" b="0" baseline="0" dirty="0" smtClean="0"/>
              <a:t> Разделы позволяют упорядочить слайды и организовать совместную работу нескольких авторов.</a:t>
            </a:r>
            <a:endParaRPr lang="ru-RU" sz="1200" b="0" dirty="0" smtClean="0"/>
          </a:p>
          <a:p>
            <a:pPr lvl="0"/>
            <a:endParaRPr lang="ru-RU" sz="1200" b="1" dirty="0" smtClean="0"/>
          </a:p>
          <a:p>
            <a:pPr lvl="0"/>
            <a:r>
              <a:rPr lang="ru-RU" sz="1200" b="1" dirty="0" smtClean="0"/>
              <a:t>Заметки</a:t>
            </a:r>
          </a:p>
          <a:p>
            <a:pPr lvl="0"/>
            <a:r>
              <a:rPr lang="ru-RU" sz="1200" dirty="0" smtClean="0"/>
              <a:t>Используйте раздел заметок для размещения заметок докладчика или дополнительных сведений для аудитории.</a:t>
            </a:r>
            <a:r>
              <a:rPr lang="ru-RU" sz="1200" baseline="0" dirty="0" smtClean="0"/>
              <a:t> Во время воспроизведения презентации эти заметки отображаются в представлении презентации. </a:t>
            </a:r>
          </a:p>
          <a:p>
            <a:pPr lvl="0">
              <a:buFontTx/>
              <a:buNone/>
            </a:pPr>
            <a:r>
              <a:rPr lang="ru-RU" sz="1200" dirty="0" smtClean="0"/>
              <a:t>Обращайте внимание на размер шрифта (важно обеспечить различимость при ослабленном зрении, видеосъемке и чтении с экрана)</a:t>
            </a:r>
          </a:p>
          <a:p>
            <a:pPr lvl="0"/>
            <a:endParaRPr lang="ru-RU" sz="1200" dirty="0" smtClean="0"/>
          </a:p>
          <a:p>
            <a:pPr lvl="0">
              <a:buFontTx/>
              <a:buNone/>
            </a:pPr>
            <a:r>
              <a:rPr lang="ru-RU" sz="1200" b="1" dirty="0" smtClean="0"/>
              <a:t>Сочетаемые цвета </a:t>
            </a:r>
          </a:p>
          <a:p>
            <a:pPr lvl="0">
              <a:buFontTx/>
              <a:buNone/>
            </a:pPr>
            <a:r>
              <a:rPr lang="ru-RU" sz="1200" dirty="0" smtClean="0"/>
              <a:t>Обратите особое внимание на графики, диаграммы и надписи.</a:t>
            </a:r>
            <a:r>
              <a:rPr lang="ru-RU" sz="1200" baseline="0" dirty="0" smtClean="0"/>
              <a:t> </a:t>
            </a:r>
            <a:endParaRPr lang="ru-RU" sz="1200" dirty="0" smtClean="0"/>
          </a:p>
          <a:p>
            <a:pPr lvl="0"/>
            <a:r>
              <a:rPr lang="ru-RU" sz="1200" dirty="0" smtClean="0"/>
              <a:t>Учтите, что печать будет выполняться </a:t>
            </a:r>
            <a:r>
              <a:rPr lang="ru-RU" sz="1200" dirty="0" err="1" smtClean="0"/>
              <a:t>в черно-белом режиме или в оттенках серого</a:t>
            </a:r>
            <a:r>
              <a:rPr lang="ru-RU" sz="1200" dirty="0" smtClean="0"/>
              <a:t>. Выполните пробную печать, чтобы убедиться в сохранении разницы между цветами при печати </a:t>
            </a:r>
            <a:r>
              <a:rPr lang="ru-RU" sz="1200" dirty="0" err="1" smtClean="0"/>
              <a:t>в черно-белом режиме или в оттенках серого</a:t>
            </a:r>
            <a:r>
              <a:rPr lang="ru-RU" sz="1200" dirty="0" smtClean="0"/>
              <a:t>.</a:t>
            </a:r>
          </a:p>
          <a:p>
            <a:pPr lvl="0">
              <a:buFontTx/>
              <a:buNone/>
            </a:pPr>
            <a:endParaRPr lang="ru-RU" sz="1200" dirty="0" smtClean="0"/>
          </a:p>
          <a:p>
            <a:pPr lvl="0">
              <a:buFontTx/>
              <a:buNone/>
            </a:pPr>
            <a:r>
              <a:rPr lang="ru-RU" sz="1200" b="1" dirty="0" smtClean="0"/>
              <a:t>Диаграммы, таблицы и графики</a:t>
            </a:r>
          </a:p>
          <a:p>
            <a:pPr lvl="0"/>
            <a:r>
              <a:rPr lang="ru-RU" sz="1200" dirty="0" smtClean="0"/>
              <a:t>Не усложняйте восприятие: по возможности используйте согласованные, простые стили и цвета.</a:t>
            </a:r>
          </a:p>
          <a:p>
            <a:pPr lvl="0"/>
            <a:r>
              <a:rPr lang="ru-RU" sz="1200" dirty="0" smtClean="0"/>
              <a:t>Снабдите все диаграммы и таблицы подписями.</a:t>
            </a:r>
          </a:p>
          <a:p>
            <a:endParaRPr lang="ru-RU" dirty="0" smtClean="0"/>
          </a:p>
          <a:p>
            <a:endParaRPr lang="ru-RU" dirty="0" smtClean="0"/>
          </a:p>
          <a:p>
            <a:endParaRPr lang="ru-RU" dirty="0"/>
          </a:p>
        </p:txBody>
      </p:sp>
      <p:sp>
        <p:nvSpPr>
          <p:cNvPr id="4" name="Slide Number Placeholder 3"/>
          <p:cNvSpPr>
            <a:spLocks noGrp="1"/>
          </p:cNvSpPr>
          <p:nvPr>
            <p:ph type="sldNum" sz="quarter" idx="10"/>
          </p:nvPr>
        </p:nvSpPr>
        <p:spPr/>
        <p:txBody>
          <a:bodyPr/>
          <a:lstStyle/>
          <a:p>
            <a:fld id="{EC6EAC7D-5A89-47C2-8ABA-56C9C2DEF7A4}" type="slidenum">
              <a:rPr lang="ru-RU" smtClean="0"/>
              <a:pPr/>
              <a:t>1</a:t>
            </a:fld>
            <a:endParaRPr lang="ru-RU"/>
          </a:p>
        </p:txBody>
      </p:sp>
    </p:spTree>
    <p:extLst>
      <p:ext uri="{BB962C8B-B14F-4D97-AF65-F5344CB8AC3E}">
        <p14:creationId xmlns:p14="http://schemas.microsoft.com/office/powerpoint/2010/main" val="35937559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Autofit/>
          </a:bodyPr>
          <a:lstStyle/>
          <a:p>
            <a:pPr marL="228600" marR="0" indent="-228600" algn="l" defTabSz="914400" rtl="0" eaLnBrk="1" fontAlgn="auto" latinLnBrk="0" hangingPunct="1">
              <a:lnSpc>
                <a:spcPct val="100000"/>
              </a:lnSpc>
              <a:spcBef>
                <a:spcPts val="0"/>
              </a:spcBef>
              <a:spcAft>
                <a:spcPts val="0"/>
              </a:spcAft>
              <a:buClrTx/>
              <a:buSzTx/>
              <a:buFont typeface="+mj-lt"/>
              <a:buNone/>
              <a:tabLst/>
              <a:defRPr lang="ru-RU"/>
            </a:pPr>
            <a:r>
              <a:rPr lang="ru-RU" sz="1200" dirty="0" smtClean="0"/>
              <a:t>Это другой параметр</a:t>
            </a:r>
            <a:r>
              <a:rPr lang="ru-RU" sz="1200" baseline="0" dirty="0" smtClean="0"/>
              <a:t> для обзорного слайда.</a:t>
            </a:r>
            <a:endParaRPr lang="ru-RU" sz="1200" dirty="0" smtClean="0"/>
          </a:p>
          <a:p>
            <a:pPr marL="228600" indent="-228600">
              <a:buFont typeface="+mj-lt"/>
              <a:buNone/>
            </a:pPr>
            <a:endParaRPr lang="ru-RU" sz="1200" dirty="0"/>
          </a:p>
        </p:txBody>
      </p:sp>
      <p:sp>
        <p:nvSpPr>
          <p:cNvPr id="5" name="Slide Image Placeholder 4"/>
          <p:cNvSpPr>
            <a:spLocks noGrp="1" noRot="1" noChangeAspect="1"/>
          </p:cNvSpPr>
          <p:nvPr>
            <p:ph type="sldImg"/>
          </p:nvPr>
        </p:nvSpPr>
        <p:spPr>
          <a:xfrm>
            <a:off x="539750" y="503238"/>
            <a:ext cx="3143250" cy="2359025"/>
          </a:xfrm>
        </p:spPr>
      </p:sp>
    </p:spTree>
    <p:extLst>
      <p:ext uri="{BB962C8B-B14F-4D97-AF65-F5344CB8AC3E}">
        <p14:creationId xmlns:p14="http://schemas.microsoft.com/office/powerpoint/2010/main" val="37848189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5</a:t>
            </a:fld>
            <a:endParaRPr lang="ru-RU"/>
          </a:p>
        </p:txBody>
      </p:sp>
    </p:spTree>
    <p:extLst>
      <p:ext uri="{BB962C8B-B14F-4D97-AF65-F5344CB8AC3E}">
        <p14:creationId xmlns:p14="http://schemas.microsoft.com/office/powerpoint/2010/main" val="5563314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ru-RU" dirty="0" smtClean="0"/>
              <a:t>Дайте краткий обзор презентации.</a:t>
            </a:r>
            <a:r>
              <a:rPr lang="ru-RU" baseline="0" dirty="0" smtClean="0"/>
              <a:t> О</a:t>
            </a:r>
            <a:r>
              <a:rPr lang="ru-RU" dirty="0" smtClean="0"/>
              <a:t>пишите главную суть презентации и обоснуйте ее важность.</a:t>
            </a:r>
          </a:p>
          <a:p>
            <a:pPr>
              <a:lnSpc>
                <a:spcPct val="80000"/>
              </a:lnSpc>
            </a:pPr>
            <a:r>
              <a:rPr lang="ru-RU" dirty="0" smtClean="0"/>
              <a:t>Представьте каждую из основных тем.</a:t>
            </a:r>
          </a:p>
          <a:p>
            <a:r>
              <a:rPr lang="ru-RU" dirty="0" smtClean="0"/>
              <a:t>Чтобы предоставить слушателям ориентир, можно</a:t>
            </a:r>
            <a:r>
              <a:rPr lang="ru-RU" baseline="0" dirty="0" smtClean="0"/>
              <a:t> можете </a:t>
            </a:r>
            <a:r>
              <a:rPr lang="ru-RU" dirty="0" smtClean="0"/>
              <a:t>повторять этот обзорный слайд в ходе презентации, выделяя тему, которая будет обсуждаться далее.</a:t>
            </a:r>
          </a:p>
        </p:txBody>
      </p:sp>
      <p:sp>
        <p:nvSpPr>
          <p:cNvPr id="4" name="Slide Number Placeholder 3"/>
          <p:cNvSpPr>
            <a:spLocks noGrp="1"/>
          </p:cNvSpPr>
          <p:nvPr>
            <p:ph type="sldNum" sz="quarter" idx="10"/>
          </p:nvPr>
        </p:nvSpPr>
        <p:spPr/>
        <p:txBody>
          <a:bodyPr/>
          <a:lstStyle/>
          <a:p>
            <a:fld id="{EC6EAC7D-5A89-47C2-8ABA-56C9C2DEF7A4}" type="slidenum">
              <a:rPr lang="ru-RU" smtClean="0"/>
              <a:pPr/>
              <a:t>6</a:t>
            </a:fld>
            <a:endParaRPr lang="ru-RU"/>
          </a:p>
        </p:txBody>
      </p:sp>
    </p:spTree>
    <p:extLst>
      <p:ext uri="{BB962C8B-B14F-4D97-AF65-F5344CB8AC3E}">
        <p14:creationId xmlns:p14="http://schemas.microsoft.com/office/powerpoint/2010/main" val="25922976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Титульный слайд">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latinLnBrk="0">
              <a:defRPr lang="ru-RU" b="1" cap="small" baseline="0">
                <a:solidFill>
                  <a:srgbClr val="003300"/>
                </a:solidFill>
              </a:defRPr>
            </a:lvl1pPr>
          </a:lstStyle>
          <a:p>
            <a:r>
              <a:rPr lang="ru-RU"/>
              <a:t>Образец заголовка</a:t>
            </a:r>
          </a:p>
        </p:txBody>
      </p:sp>
      <p:sp>
        <p:nvSpPr>
          <p:cNvPr id="3" name="Subtitle 2"/>
          <p:cNvSpPr>
            <a:spLocks noGrp="1"/>
          </p:cNvSpPr>
          <p:nvPr>
            <p:ph type="subTitle" idx="1"/>
          </p:nvPr>
        </p:nvSpPr>
        <p:spPr>
          <a:xfrm>
            <a:off x="3962400" y="4038600"/>
            <a:ext cx="4772528" cy="990600"/>
          </a:xfrm>
        </p:spPr>
        <p:txBody>
          <a:bodyPr>
            <a:normAutofit/>
          </a:bodyPr>
          <a:lstStyle>
            <a:lvl1pPr marL="0" indent="0" algn="r" latinLnBrk="0">
              <a:buNone/>
              <a:defRPr lang="ru-RU" sz="2000" b="0">
                <a:solidFill>
                  <a:schemeClr val="tx1"/>
                </a:solidFill>
                <a:latin typeface="Georgia" pitchFamily="18" charset="0"/>
              </a:defRPr>
            </a:lvl1pPr>
            <a:lvl2pPr marL="457200" indent="0" algn="ctr" latinLnBrk="0">
              <a:buNone/>
              <a:defRPr lang="ru-RU">
                <a:solidFill>
                  <a:schemeClr val="tx1">
                    <a:tint val="75000"/>
                  </a:schemeClr>
                </a:solidFill>
              </a:defRPr>
            </a:lvl2pPr>
            <a:lvl3pPr marL="914400" indent="0" algn="ctr" latinLnBrk="0">
              <a:buNone/>
              <a:defRPr lang="ru-RU">
                <a:solidFill>
                  <a:schemeClr val="tx1">
                    <a:tint val="75000"/>
                  </a:schemeClr>
                </a:solidFill>
              </a:defRPr>
            </a:lvl3pPr>
            <a:lvl4pPr marL="1371600" indent="0" algn="ctr" latinLnBrk="0">
              <a:buNone/>
              <a:defRPr lang="ru-RU">
                <a:solidFill>
                  <a:schemeClr val="tx1">
                    <a:tint val="75000"/>
                  </a:schemeClr>
                </a:solidFill>
              </a:defRPr>
            </a:lvl4pPr>
            <a:lvl5pPr marL="1828800" indent="0" algn="ctr" latinLnBrk="0">
              <a:buNone/>
              <a:defRPr lang="ru-RU">
                <a:solidFill>
                  <a:schemeClr val="tx1">
                    <a:tint val="75000"/>
                  </a:schemeClr>
                </a:solidFill>
              </a:defRPr>
            </a:lvl5pPr>
            <a:lvl6pPr marL="2286000" indent="0" algn="ctr" latinLnBrk="0">
              <a:buNone/>
              <a:defRPr lang="ru-RU">
                <a:solidFill>
                  <a:schemeClr val="tx1">
                    <a:tint val="75000"/>
                  </a:schemeClr>
                </a:solidFill>
              </a:defRPr>
            </a:lvl6pPr>
            <a:lvl7pPr marL="2743200" indent="0" algn="ctr" latinLnBrk="0">
              <a:buNone/>
              <a:defRPr lang="ru-RU">
                <a:solidFill>
                  <a:schemeClr val="tx1">
                    <a:tint val="75000"/>
                  </a:schemeClr>
                </a:solidFill>
              </a:defRPr>
            </a:lvl7pPr>
            <a:lvl8pPr marL="3200400" indent="0" algn="ctr" latinLnBrk="0">
              <a:buNone/>
              <a:defRPr lang="ru-RU">
                <a:solidFill>
                  <a:schemeClr val="tx1">
                    <a:tint val="75000"/>
                  </a:schemeClr>
                </a:solidFill>
              </a:defRPr>
            </a:lvl8pPr>
            <a:lvl9pPr marL="3657600" indent="0" algn="ctr" latinLnBrk="0">
              <a:buNone/>
              <a:defRPr lang="ru-RU">
                <a:solidFill>
                  <a:schemeClr val="tx1">
                    <a:tint val="75000"/>
                  </a:schemeClr>
                </a:solidFill>
              </a:defRPr>
            </a:lvl9pPr>
          </a:lstStyle>
          <a:p>
            <a:r>
              <a:rPr lang="ru-RU" smtClean="0"/>
              <a:t>Образец подзаголовка</a:t>
            </a:r>
            <a:endParaRPr lang="ru-RU"/>
          </a:p>
        </p:txBody>
      </p:sp>
      <p:pic>
        <p:nvPicPr>
          <p:cNvPr id="7" name="Picture 6"/>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latinLnBrk="0">
              <a:buNone/>
              <a:defRPr lang="ru-RU" sz="2000" baseline="0"/>
            </a:lvl1pPr>
          </a:lstStyle>
          <a:p>
            <a:r>
              <a:rPr lang="ru-RU"/>
              <a:t>Эмблема организации</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ru-RU"/>
          </a:p>
        </p:txBody>
      </p:sp>
      <p:sp>
        <p:nvSpPr>
          <p:cNvPr id="3" name="Date Placeholder 2"/>
          <p:cNvSpPr>
            <a:spLocks noGrp="1"/>
          </p:cNvSpPr>
          <p:nvPr>
            <p:ph type="dt" sz="half" idx="10"/>
          </p:nvPr>
        </p:nvSpPr>
        <p:spPr/>
        <p:txBody>
          <a:bodyPr/>
          <a:lstStyle/>
          <a:p>
            <a:fld id="{757B281C-5159-4971-8228-52B9A72E9ED2}" type="datetimeFigureOut">
              <a:pPr/>
              <a:t>18.06.2019</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33D6E5A2-EC83-451F-A719-9AC1370DD5CF}" type="slidenum">
              <a:pPr/>
              <a:t>‹#›</a:t>
            </a:fld>
            <a:endParaRPr lang="ru-RU"/>
          </a:p>
        </p:txBody>
      </p:sp>
    </p:spTree>
  </p:cSld>
  <p:clrMapOvr>
    <a:masterClrMapping/>
  </p:clrMapOvr>
  <p:transition spd="slow">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Пустой">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B281C-5159-4971-8228-52B9A72E9ED2}" type="datetimeFigureOut">
              <a:pPr/>
              <a:t>18.06.2019</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33D6E5A2-EC83-451F-A719-9AC1370DD5CF}" type="slidenum">
              <a:pPr/>
              <a:t>‹#›</a:t>
            </a:fld>
            <a:endParaRPr lang="ru-RU"/>
          </a:p>
        </p:txBody>
      </p:sp>
    </p:spTree>
  </p:cSld>
  <p:clrMapOvr>
    <a:masterClrMapping/>
  </p:clrMapOvr>
  <p:transition spd="slow">
    <p:wipe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Только фон">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fld id="{757B281C-5159-4971-8228-52B9A72E9ED2}" type="datetimeFigureOut">
              <a:pPr/>
              <a:t>18.06.2019</a:t>
            </a:fld>
            <a:endParaRPr lang="ru-RU"/>
          </a:p>
        </p:txBody>
      </p:sp>
      <p:sp>
        <p:nvSpPr>
          <p:cNvPr id="4" name="Footer Placeholder 4"/>
          <p:cNvSpPr>
            <a:spLocks noGrp="1"/>
          </p:cNvSpPr>
          <p:nvPr>
            <p:ph type="ftr" sz="quarter" idx="11"/>
          </p:nvPr>
        </p:nvSpPr>
        <p:spPr>
          <a:xfrm>
            <a:off x="3352800" y="6356350"/>
            <a:ext cx="2895600" cy="365125"/>
          </a:xfrm>
        </p:spPr>
        <p:txBody>
          <a:bodyPr/>
          <a:lstStyle/>
          <a:p>
            <a:endParaRPr lang="ru-RU"/>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pPr/>
              <a:t>‹#›</a:t>
            </a:fld>
            <a:endParaRPr lang="ru-RU"/>
          </a:p>
        </p:txBody>
      </p:sp>
    </p:spTree>
  </p:cSld>
  <p:clrMapOvr>
    <a:masterClrMapping/>
  </p:clrMapOvr>
  <p:transition spd="slow">
    <p:wipe di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Заголовок раздела">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latinLnBrk="0">
              <a:defRPr lang="ru-RU" sz="4000" b="1" cap="small" baseline="0">
                <a:solidFill>
                  <a:srgbClr val="003300"/>
                </a:solidFill>
              </a:defRPr>
            </a:lvl1pPr>
          </a:lstStyle>
          <a:p>
            <a:r>
              <a:rPr lang="ru-RU"/>
              <a:t>Образец заголовка</a:t>
            </a:r>
          </a:p>
        </p:txBody>
      </p:sp>
      <p:sp>
        <p:nvSpPr>
          <p:cNvPr id="4" name="Date Placeholder 3"/>
          <p:cNvSpPr>
            <a:spLocks noGrp="1"/>
          </p:cNvSpPr>
          <p:nvPr>
            <p:ph type="dt" sz="half" idx="10"/>
          </p:nvPr>
        </p:nvSpPr>
        <p:spPr/>
        <p:txBody>
          <a:bodyPr/>
          <a:lstStyle/>
          <a:p>
            <a:fld id="{757B281C-5159-4971-8228-52B9A72E9ED2}" type="datetimeFigureOut">
              <a:pPr/>
              <a:t>18.06.2019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3D6E5A2-EC83-451F-A719-9AC1370DD5CF}" type="slidenum">
              <a:pPr/>
              <a:t>‹#›</a:t>
            </a:fld>
            <a:endParaRPr lang="ru-RU"/>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latinLnBrk="0">
              <a:buNone/>
              <a:defRPr lang="ru-RU" sz="1800"/>
            </a:lvl1pPr>
          </a:lstStyle>
          <a:p>
            <a:r>
              <a:rPr lang="ru-RU"/>
              <a:t>Эмблема организации</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latinLnBrk="0">
              <a:defRPr lang="ru-RU"/>
            </a:lvl1pPr>
          </a:lstStyle>
          <a:p>
            <a:r>
              <a:rPr lang="ru-RU"/>
              <a:t>Образец заголовка</a:t>
            </a:r>
          </a:p>
        </p:txBody>
      </p:sp>
      <p:sp>
        <p:nvSpPr>
          <p:cNvPr id="3" name="Content Placeholder 2"/>
          <p:cNvSpPr>
            <a:spLocks noGrp="1"/>
          </p:cNvSpPr>
          <p:nvPr>
            <p:ph idx="1"/>
          </p:nvPr>
        </p:nvSpPr>
        <p:spPr>
          <a:xfrm>
            <a:off x="762000" y="1596413"/>
            <a:ext cx="8077200" cy="4297363"/>
          </a:xfrm>
        </p:spPr>
        <p:txBody>
          <a:bodyPr>
            <a:normAutofit/>
          </a:bodyPr>
          <a:lstStyle>
            <a:lvl1pPr latinLnBrk="0">
              <a:defRPr lang="ru-RU" sz="3200">
                <a:latin typeface="+mn-lt"/>
              </a:defRPr>
            </a:lvl1pPr>
            <a:lvl2pPr latinLnBrk="0">
              <a:defRPr lang="ru-RU" sz="2800">
                <a:latin typeface="+mn-lt"/>
              </a:defRPr>
            </a:lvl2pPr>
            <a:lvl3pPr latinLnBrk="0">
              <a:defRPr lang="ru-RU" sz="2400">
                <a:latin typeface="+mn-lt"/>
              </a:defRPr>
            </a:lvl3pPr>
            <a:lvl4pPr latinLnBrk="0">
              <a:defRPr lang="ru-RU" sz="2400">
                <a:latin typeface="+mn-lt"/>
              </a:defRPr>
            </a:lvl4pPr>
            <a:lvl5pPr latinLnBrk="0">
              <a:defRPr lang="ru-RU" sz="2400">
                <a:latin typeface="+mn-lt"/>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Date Placeholder 3"/>
          <p:cNvSpPr>
            <a:spLocks noGrp="1"/>
          </p:cNvSpPr>
          <p:nvPr>
            <p:ph type="dt" sz="half" idx="10"/>
          </p:nvPr>
        </p:nvSpPr>
        <p:spPr/>
        <p:txBody>
          <a:bodyPr/>
          <a:lstStyle/>
          <a:p>
            <a:fld id="{757B281C-5159-4971-8228-52B9A72E9ED2}" type="datetimeFigureOut">
              <a:pPr/>
              <a:t>18.06.2019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pPr/>
              <a:t>‹#›</a:t>
            </a:fld>
            <a:endParaRPr lang="ru-RU"/>
          </a:p>
        </p:txBody>
      </p:sp>
    </p:spTree>
  </p:cSld>
  <p:clrMapOvr>
    <a:masterClrMapping/>
  </p:clrMapOvr>
  <p:transition spd="slow">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ru-RU"/>
          </a:p>
        </p:txBody>
      </p:sp>
      <p:sp>
        <p:nvSpPr>
          <p:cNvPr id="3" name="Content Placeholder 2"/>
          <p:cNvSpPr>
            <a:spLocks noGrp="1"/>
          </p:cNvSpPr>
          <p:nvPr>
            <p:ph sz="half" idx="1"/>
          </p:nvPr>
        </p:nvSpPr>
        <p:spPr>
          <a:xfrm>
            <a:off x="685800" y="1600200"/>
            <a:ext cx="4038600" cy="4525963"/>
          </a:xfrm>
        </p:spPr>
        <p:txBody>
          <a:bodyPr/>
          <a:lstStyle>
            <a:lvl1pPr latinLnBrk="0">
              <a:defRPr lang="ru-RU" sz="2800"/>
            </a:lvl1pPr>
            <a:lvl2pPr latinLnBrk="0">
              <a:defRPr lang="ru-RU" sz="2400"/>
            </a:lvl2pPr>
            <a:lvl3pPr latinLnBrk="0">
              <a:defRPr lang="ru-RU" sz="2000"/>
            </a:lvl3pPr>
            <a:lvl4pPr latinLnBrk="0">
              <a:defRPr lang="ru-RU" sz="1800"/>
            </a:lvl4pPr>
            <a:lvl5pPr latinLnBrk="0">
              <a:defRPr lang="ru-RU" sz="1800"/>
            </a:lvl5pPr>
            <a:lvl6pPr latinLnBrk="0">
              <a:defRPr lang="ru-RU" sz="1800"/>
            </a:lvl6pPr>
            <a:lvl7pPr latinLnBrk="0">
              <a:defRPr lang="ru-RU" sz="1800"/>
            </a:lvl7pPr>
            <a:lvl8pPr latinLnBrk="0">
              <a:defRPr lang="ru-RU" sz="1800"/>
            </a:lvl8pPr>
            <a:lvl9pPr latinLnBrk="0">
              <a:defRPr lang="ru-RU"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Content Placeholder 3"/>
          <p:cNvSpPr>
            <a:spLocks noGrp="1"/>
          </p:cNvSpPr>
          <p:nvPr>
            <p:ph sz="half" idx="2"/>
          </p:nvPr>
        </p:nvSpPr>
        <p:spPr>
          <a:xfrm>
            <a:off x="4876800" y="1600200"/>
            <a:ext cx="4038600" cy="4525963"/>
          </a:xfrm>
        </p:spPr>
        <p:txBody>
          <a:bodyPr/>
          <a:lstStyle>
            <a:lvl1pPr latinLnBrk="0">
              <a:defRPr lang="ru-RU" sz="2800"/>
            </a:lvl1pPr>
            <a:lvl2pPr latinLnBrk="0">
              <a:defRPr lang="ru-RU" sz="2400"/>
            </a:lvl2pPr>
            <a:lvl3pPr latinLnBrk="0">
              <a:defRPr lang="ru-RU" sz="2000"/>
            </a:lvl3pPr>
            <a:lvl4pPr latinLnBrk="0">
              <a:defRPr lang="ru-RU" sz="1800"/>
            </a:lvl4pPr>
            <a:lvl5pPr latinLnBrk="0">
              <a:defRPr lang="ru-RU" sz="1800"/>
            </a:lvl5pPr>
            <a:lvl6pPr latinLnBrk="0">
              <a:defRPr lang="ru-RU" sz="1800"/>
            </a:lvl6pPr>
            <a:lvl7pPr latinLnBrk="0">
              <a:defRPr lang="ru-RU" sz="1800"/>
            </a:lvl7pPr>
            <a:lvl8pPr latinLnBrk="0">
              <a:defRPr lang="ru-RU" sz="1800"/>
            </a:lvl8pPr>
            <a:lvl9pPr latinLnBrk="0">
              <a:defRPr lang="ru-RU"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Date Placeholder 4"/>
          <p:cNvSpPr>
            <a:spLocks noGrp="1"/>
          </p:cNvSpPr>
          <p:nvPr>
            <p:ph type="dt" sz="half" idx="10"/>
          </p:nvPr>
        </p:nvSpPr>
        <p:spPr/>
        <p:txBody>
          <a:bodyPr/>
          <a:lstStyle/>
          <a:p>
            <a:fld id="{757B281C-5159-4971-8228-52B9A72E9ED2}" type="datetimeFigureOut">
              <a:pPr/>
              <a:t>18.06.2019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3D6E5A2-EC83-451F-A719-9AC1370DD5CF}" type="slidenum">
              <a:pPr/>
              <a:t>‹#›</a:t>
            </a:fld>
            <a:endParaRPr lang="ru-RU"/>
          </a:p>
        </p:txBody>
      </p:sp>
    </p:spTree>
  </p:cSld>
  <p:clrMapOvr>
    <a:masterClrMapping/>
  </p:clrMapOvr>
  <p:transition spd="slow">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latinLnBrk="0">
              <a:defRPr lang="ru-RU"/>
            </a:lvl1pPr>
          </a:lstStyle>
          <a:p>
            <a:r>
              <a:rPr lang="ru-RU" smtClean="0"/>
              <a:t>Образец заголовка</a:t>
            </a:r>
            <a:endParaRPr lang="ru-RU"/>
          </a:p>
        </p:txBody>
      </p:sp>
      <p:sp>
        <p:nvSpPr>
          <p:cNvPr id="3" name="Text Placeholder 2"/>
          <p:cNvSpPr>
            <a:spLocks noGrp="1"/>
          </p:cNvSpPr>
          <p:nvPr>
            <p:ph type="body" idx="1"/>
          </p:nvPr>
        </p:nvSpPr>
        <p:spPr>
          <a:xfrm>
            <a:off x="685800" y="1535113"/>
            <a:ext cx="4040188" cy="639762"/>
          </a:xfrm>
        </p:spPr>
        <p:txBody>
          <a:bodyPr anchor="b"/>
          <a:lstStyle>
            <a:lvl1pPr marL="0" indent="0" latinLnBrk="0">
              <a:buNone/>
              <a:defRPr lang="ru-RU" sz="2400" b="1"/>
            </a:lvl1pPr>
            <a:lvl2pPr marL="457200" indent="0" latinLnBrk="0">
              <a:buNone/>
              <a:defRPr lang="ru-RU" sz="2000" b="1"/>
            </a:lvl2pPr>
            <a:lvl3pPr marL="914400" indent="0" latinLnBrk="0">
              <a:buNone/>
              <a:defRPr lang="ru-RU" sz="1800" b="1"/>
            </a:lvl3pPr>
            <a:lvl4pPr marL="1371600" indent="0" latinLnBrk="0">
              <a:buNone/>
              <a:defRPr lang="ru-RU" sz="1600" b="1"/>
            </a:lvl4pPr>
            <a:lvl5pPr marL="1828800" indent="0" latinLnBrk="0">
              <a:buNone/>
              <a:defRPr lang="ru-RU" sz="1600" b="1"/>
            </a:lvl5pPr>
            <a:lvl6pPr marL="2286000" indent="0" latinLnBrk="0">
              <a:buNone/>
              <a:defRPr lang="ru-RU" sz="1600" b="1"/>
            </a:lvl6pPr>
            <a:lvl7pPr marL="2743200" indent="0" latinLnBrk="0">
              <a:buNone/>
              <a:defRPr lang="ru-RU" sz="1600" b="1"/>
            </a:lvl7pPr>
            <a:lvl8pPr marL="3200400" indent="0" latinLnBrk="0">
              <a:buNone/>
              <a:defRPr lang="ru-RU" sz="1600" b="1"/>
            </a:lvl8pPr>
            <a:lvl9pPr marL="3657600" indent="0" latinLnBrk="0">
              <a:buNone/>
              <a:defRPr lang="ru-RU" sz="1600" b="1"/>
            </a:lvl9pPr>
          </a:lstStyle>
          <a:p>
            <a:pPr lvl="0"/>
            <a:r>
              <a:rPr lang="ru-RU" smtClean="0"/>
              <a:t>Образец текста</a:t>
            </a:r>
          </a:p>
        </p:txBody>
      </p:sp>
      <p:sp>
        <p:nvSpPr>
          <p:cNvPr id="4" name="Content Placeholder 3"/>
          <p:cNvSpPr>
            <a:spLocks noGrp="1"/>
          </p:cNvSpPr>
          <p:nvPr>
            <p:ph sz="half" idx="2"/>
          </p:nvPr>
        </p:nvSpPr>
        <p:spPr>
          <a:xfrm>
            <a:off x="685800" y="2174875"/>
            <a:ext cx="4040188" cy="3951288"/>
          </a:xfrm>
        </p:spPr>
        <p:txBody>
          <a:bodyPr/>
          <a:lstStyle>
            <a:lvl1pPr latinLnBrk="0">
              <a:defRPr lang="ru-RU" sz="2400"/>
            </a:lvl1pPr>
            <a:lvl2pPr latinLnBrk="0">
              <a:defRPr lang="ru-RU" sz="2000"/>
            </a:lvl2pPr>
            <a:lvl3pPr latinLnBrk="0">
              <a:defRPr lang="ru-RU" sz="1800"/>
            </a:lvl3pPr>
            <a:lvl4pPr latinLnBrk="0">
              <a:defRPr lang="ru-RU" sz="1600"/>
            </a:lvl4pPr>
            <a:lvl5pPr latinLnBrk="0">
              <a:defRPr lang="ru-RU" sz="1600"/>
            </a:lvl5pPr>
            <a:lvl6pPr latinLnBrk="0">
              <a:defRPr lang="ru-RU" sz="1600"/>
            </a:lvl6pPr>
            <a:lvl7pPr latinLnBrk="0">
              <a:defRPr lang="ru-RU" sz="1600"/>
            </a:lvl7pPr>
            <a:lvl8pPr latinLnBrk="0">
              <a:defRPr lang="ru-RU" sz="1600"/>
            </a:lvl8pPr>
            <a:lvl9pPr latinLnBrk="0">
              <a:defRPr lang="ru-RU"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Text Placeholder 4"/>
          <p:cNvSpPr>
            <a:spLocks noGrp="1"/>
          </p:cNvSpPr>
          <p:nvPr>
            <p:ph type="body" sz="quarter" idx="3"/>
          </p:nvPr>
        </p:nvSpPr>
        <p:spPr>
          <a:xfrm>
            <a:off x="4873625" y="1535113"/>
            <a:ext cx="4041775" cy="639762"/>
          </a:xfrm>
        </p:spPr>
        <p:txBody>
          <a:bodyPr anchor="b"/>
          <a:lstStyle>
            <a:lvl1pPr marL="0" indent="0" latinLnBrk="0">
              <a:buNone/>
              <a:defRPr lang="ru-RU" sz="2400" b="1"/>
            </a:lvl1pPr>
            <a:lvl2pPr marL="457200" indent="0" latinLnBrk="0">
              <a:buNone/>
              <a:defRPr lang="ru-RU" sz="2000" b="1"/>
            </a:lvl2pPr>
            <a:lvl3pPr marL="914400" indent="0" latinLnBrk="0">
              <a:buNone/>
              <a:defRPr lang="ru-RU" sz="1800" b="1"/>
            </a:lvl3pPr>
            <a:lvl4pPr marL="1371600" indent="0" latinLnBrk="0">
              <a:buNone/>
              <a:defRPr lang="ru-RU" sz="1600" b="1"/>
            </a:lvl4pPr>
            <a:lvl5pPr marL="1828800" indent="0" latinLnBrk="0">
              <a:buNone/>
              <a:defRPr lang="ru-RU" sz="1600" b="1"/>
            </a:lvl5pPr>
            <a:lvl6pPr marL="2286000" indent="0" latinLnBrk="0">
              <a:buNone/>
              <a:defRPr lang="ru-RU" sz="1600" b="1"/>
            </a:lvl6pPr>
            <a:lvl7pPr marL="2743200" indent="0" latinLnBrk="0">
              <a:buNone/>
              <a:defRPr lang="ru-RU" sz="1600" b="1"/>
            </a:lvl7pPr>
            <a:lvl8pPr marL="3200400" indent="0" latinLnBrk="0">
              <a:buNone/>
              <a:defRPr lang="ru-RU" sz="1600" b="1"/>
            </a:lvl8pPr>
            <a:lvl9pPr marL="3657600" indent="0" latinLnBrk="0">
              <a:buNone/>
              <a:defRPr lang="ru-RU" sz="1600" b="1"/>
            </a:lvl9pPr>
          </a:lstStyle>
          <a:p>
            <a:pPr lvl="0"/>
            <a:r>
              <a:rPr lang="ru-RU" smtClean="0"/>
              <a:t>Образец текста</a:t>
            </a:r>
          </a:p>
        </p:txBody>
      </p:sp>
      <p:sp>
        <p:nvSpPr>
          <p:cNvPr id="6" name="Content Placeholder 5"/>
          <p:cNvSpPr>
            <a:spLocks noGrp="1"/>
          </p:cNvSpPr>
          <p:nvPr>
            <p:ph sz="quarter" idx="4"/>
          </p:nvPr>
        </p:nvSpPr>
        <p:spPr>
          <a:xfrm>
            <a:off x="4873625" y="2174875"/>
            <a:ext cx="4041775" cy="3951288"/>
          </a:xfrm>
        </p:spPr>
        <p:txBody>
          <a:bodyPr/>
          <a:lstStyle>
            <a:lvl1pPr latinLnBrk="0">
              <a:defRPr lang="ru-RU" sz="2400"/>
            </a:lvl1pPr>
            <a:lvl2pPr latinLnBrk="0">
              <a:defRPr lang="ru-RU" sz="2000"/>
            </a:lvl2pPr>
            <a:lvl3pPr latinLnBrk="0">
              <a:defRPr lang="ru-RU" sz="1800"/>
            </a:lvl3pPr>
            <a:lvl4pPr latinLnBrk="0">
              <a:defRPr lang="ru-RU" sz="1600"/>
            </a:lvl4pPr>
            <a:lvl5pPr latinLnBrk="0">
              <a:defRPr lang="ru-RU" sz="1600"/>
            </a:lvl5pPr>
            <a:lvl6pPr latinLnBrk="0">
              <a:defRPr lang="ru-RU" sz="1600"/>
            </a:lvl6pPr>
            <a:lvl7pPr latinLnBrk="0">
              <a:defRPr lang="ru-RU" sz="1600"/>
            </a:lvl7pPr>
            <a:lvl8pPr latinLnBrk="0">
              <a:defRPr lang="ru-RU" sz="1600"/>
            </a:lvl8pPr>
            <a:lvl9pPr latinLnBrk="0">
              <a:defRPr lang="ru-RU"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Date Placeholder 6"/>
          <p:cNvSpPr>
            <a:spLocks noGrp="1"/>
          </p:cNvSpPr>
          <p:nvPr>
            <p:ph type="dt" sz="half" idx="10"/>
          </p:nvPr>
        </p:nvSpPr>
        <p:spPr/>
        <p:txBody>
          <a:bodyPr/>
          <a:lstStyle/>
          <a:p>
            <a:fld id="{757B281C-5159-4971-8228-52B9A72E9ED2}" type="datetimeFigureOut">
              <a:pPr/>
              <a:t>18.06.2019</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33D6E5A2-EC83-451F-A719-9AC1370DD5CF}" type="slidenum">
              <a:pPr/>
              <a:t>‹#›</a:t>
            </a:fld>
            <a:endParaRPr lang="ru-RU"/>
          </a:p>
        </p:txBody>
      </p:sp>
    </p:spTree>
  </p:cSld>
  <p:clrMapOvr>
    <a:masterClrMapping/>
  </p:clrMapOvr>
  <p:transition spd="slow">
    <p:wipe dir="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latinLnBrk="0">
              <a:defRPr lang="ru-RU" sz="2000" b="1"/>
            </a:lvl1pPr>
          </a:lstStyle>
          <a:p>
            <a:r>
              <a:rPr lang="ru-RU" smtClean="0"/>
              <a:t>Образец заголовка</a:t>
            </a:r>
            <a:endParaRPr lang="ru-RU"/>
          </a:p>
        </p:txBody>
      </p:sp>
      <p:sp>
        <p:nvSpPr>
          <p:cNvPr id="3" name="Content Placeholder 2"/>
          <p:cNvSpPr>
            <a:spLocks noGrp="1"/>
          </p:cNvSpPr>
          <p:nvPr>
            <p:ph idx="1"/>
          </p:nvPr>
        </p:nvSpPr>
        <p:spPr>
          <a:xfrm>
            <a:off x="3803650" y="273050"/>
            <a:ext cx="5111750" cy="5853113"/>
          </a:xfrm>
        </p:spPr>
        <p:txBody>
          <a:bodyPr/>
          <a:lstStyle>
            <a:lvl1pPr latinLnBrk="0">
              <a:defRPr lang="ru-RU" sz="3200"/>
            </a:lvl1pPr>
            <a:lvl2pPr latinLnBrk="0">
              <a:defRPr lang="ru-RU" sz="2800"/>
            </a:lvl2pPr>
            <a:lvl3pPr latinLnBrk="0">
              <a:defRPr lang="ru-RU" sz="2400"/>
            </a:lvl3pPr>
            <a:lvl4pPr latinLnBrk="0">
              <a:defRPr lang="ru-RU" sz="2000"/>
            </a:lvl4pPr>
            <a:lvl5pPr latinLnBrk="0">
              <a:defRPr lang="ru-RU" sz="2000"/>
            </a:lvl5pPr>
            <a:lvl6pPr latinLnBrk="0">
              <a:defRPr lang="ru-RU" sz="2000"/>
            </a:lvl6pPr>
            <a:lvl7pPr latinLnBrk="0">
              <a:defRPr lang="ru-RU" sz="2000"/>
            </a:lvl7pPr>
            <a:lvl8pPr latinLnBrk="0">
              <a:defRPr lang="ru-RU" sz="2000"/>
            </a:lvl8pPr>
            <a:lvl9pPr latinLnBrk="0">
              <a:defRPr lang="ru-RU"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Text Placeholder 3"/>
          <p:cNvSpPr>
            <a:spLocks noGrp="1"/>
          </p:cNvSpPr>
          <p:nvPr>
            <p:ph type="body" sz="half" idx="2"/>
          </p:nvPr>
        </p:nvSpPr>
        <p:spPr>
          <a:xfrm>
            <a:off x="685800" y="1435100"/>
            <a:ext cx="3008313" cy="4691063"/>
          </a:xfrm>
        </p:spPr>
        <p:txBody>
          <a:bodyPr/>
          <a:lstStyle>
            <a:lvl1pPr marL="0" indent="0" latinLnBrk="0">
              <a:buNone/>
              <a:defRPr lang="ru-RU" sz="1400"/>
            </a:lvl1pPr>
            <a:lvl2pPr marL="457200" indent="0" latinLnBrk="0">
              <a:buNone/>
              <a:defRPr lang="ru-RU" sz="1200"/>
            </a:lvl2pPr>
            <a:lvl3pPr marL="914400" indent="0" latinLnBrk="0">
              <a:buNone/>
              <a:defRPr lang="ru-RU" sz="1000"/>
            </a:lvl3pPr>
            <a:lvl4pPr marL="1371600" indent="0" latinLnBrk="0">
              <a:buNone/>
              <a:defRPr lang="ru-RU" sz="900"/>
            </a:lvl4pPr>
            <a:lvl5pPr marL="1828800" indent="0" latinLnBrk="0">
              <a:buNone/>
              <a:defRPr lang="ru-RU" sz="900"/>
            </a:lvl5pPr>
            <a:lvl6pPr marL="2286000" indent="0" latinLnBrk="0">
              <a:buNone/>
              <a:defRPr lang="ru-RU" sz="900"/>
            </a:lvl6pPr>
            <a:lvl7pPr marL="2743200" indent="0" latinLnBrk="0">
              <a:buNone/>
              <a:defRPr lang="ru-RU" sz="900"/>
            </a:lvl7pPr>
            <a:lvl8pPr marL="3200400" indent="0" latinLnBrk="0">
              <a:buNone/>
              <a:defRPr lang="ru-RU" sz="900"/>
            </a:lvl8pPr>
            <a:lvl9pPr marL="3657600" indent="0" latinLnBrk="0">
              <a:buNone/>
              <a:defRPr lang="ru-RU"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57B281C-5159-4971-8228-52B9A72E9ED2}" type="datetimeFigureOut">
              <a:pPr/>
              <a:t>18.06.2019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3D6E5A2-EC83-451F-A719-9AC1370DD5CF}" type="slidenum">
              <a:pPr/>
              <a:t>‹#›</a:t>
            </a:fld>
            <a:endParaRPr lang="ru-RU"/>
          </a:p>
        </p:txBody>
      </p:sp>
    </p:spTree>
  </p:cSld>
  <p:clrMapOvr>
    <a:masterClrMapping/>
  </p:clrMapOvr>
  <p:transition spd="slow">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latinLnBrk="0">
              <a:defRPr lang="ru-RU" sz="2000" b="1"/>
            </a:lvl1pPr>
          </a:lstStyle>
          <a:p>
            <a:r>
              <a:rPr lang="ru-RU" smtClean="0"/>
              <a:t>Образец заголовка</a:t>
            </a:r>
            <a:endParaRPr lang="ru-RU"/>
          </a:p>
        </p:txBody>
      </p:sp>
      <p:sp>
        <p:nvSpPr>
          <p:cNvPr id="3" name="Picture Placeholder 2"/>
          <p:cNvSpPr>
            <a:spLocks noGrp="1"/>
          </p:cNvSpPr>
          <p:nvPr>
            <p:ph type="pic" idx="1"/>
          </p:nvPr>
        </p:nvSpPr>
        <p:spPr>
          <a:xfrm>
            <a:off x="1792288" y="612775"/>
            <a:ext cx="5486400" cy="4114800"/>
          </a:xfrm>
        </p:spPr>
        <p:txBody>
          <a:bodyPr/>
          <a:lstStyle>
            <a:lvl1pPr marL="0" indent="0" latinLnBrk="0">
              <a:buNone/>
              <a:defRPr lang="ru-RU" sz="3200"/>
            </a:lvl1pPr>
            <a:lvl2pPr marL="457200" indent="0" latinLnBrk="0">
              <a:buNone/>
              <a:defRPr lang="ru-RU" sz="2800"/>
            </a:lvl2pPr>
            <a:lvl3pPr marL="914400" indent="0" latinLnBrk="0">
              <a:buNone/>
              <a:defRPr lang="ru-RU" sz="2400"/>
            </a:lvl3pPr>
            <a:lvl4pPr marL="1371600" indent="0" latinLnBrk="0">
              <a:buNone/>
              <a:defRPr lang="ru-RU" sz="2000"/>
            </a:lvl4pPr>
            <a:lvl5pPr marL="1828800" indent="0" latinLnBrk="0">
              <a:buNone/>
              <a:defRPr lang="ru-RU" sz="2000"/>
            </a:lvl5pPr>
            <a:lvl6pPr marL="2286000" indent="0" latinLnBrk="0">
              <a:buNone/>
              <a:defRPr lang="ru-RU" sz="2000"/>
            </a:lvl6pPr>
            <a:lvl7pPr marL="2743200" indent="0" latinLnBrk="0">
              <a:buNone/>
              <a:defRPr lang="ru-RU" sz="2000"/>
            </a:lvl7pPr>
            <a:lvl8pPr marL="3200400" indent="0" latinLnBrk="0">
              <a:buNone/>
              <a:defRPr lang="ru-RU" sz="2000"/>
            </a:lvl8pPr>
            <a:lvl9pPr marL="3657600" indent="0" latinLnBrk="0">
              <a:buNone/>
              <a:defRPr lang="ru-RU" sz="2000"/>
            </a:lvl9pPr>
          </a:lstStyle>
          <a:p>
            <a:r>
              <a:rPr lang="ru-RU" smtClean="0"/>
              <a:t>Вставка рисунка</a:t>
            </a:r>
            <a:endParaRPr lang="ru-RU"/>
          </a:p>
        </p:txBody>
      </p:sp>
      <p:sp>
        <p:nvSpPr>
          <p:cNvPr id="4" name="Text Placeholder 3"/>
          <p:cNvSpPr>
            <a:spLocks noGrp="1"/>
          </p:cNvSpPr>
          <p:nvPr>
            <p:ph type="body" sz="half" idx="2"/>
          </p:nvPr>
        </p:nvSpPr>
        <p:spPr>
          <a:xfrm>
            <a:off x="1792288" y="5367338"/>
            <a:ext cx="5486400" cy="804862"/>
          </a:xfrm>
        </p:spPr>
        <p:txBody>
          <a:bodyPr/>
          <a:lstStyle>
            <a:lvl1pPr marL="0" indent="0" latinLnBrk="0">
              <a:buNone/>
              <a:defRPr lang="ru-RU" sz="1400"/>
            </a:lvl1pPr>
            <a:lvl2pPr marL="457200" indent="0" latinLnBrk="0">
              <a:buNone/>
              <a:defRPr lang="ru-RU" sz="1200"/>
            </a:lvl2pPr>
            <a:lvl3pPr marL="914400" indent="0" latinLnBrk="0">
              <a:buNone/>
              <a:defRPr lang="ru-RU" sz="1000"/>
            </a:lvl3pPr>
            <a:lvl4pPr marL="1371600" indent="0" latinLnBrk="0">
              <a:buNone/>
              <a:defRPr lang="ru-RU" sz="900"/>
            </a:lvl4pPr>
            <a:lvl5pPr marL="1828800" indent="0" latinLnBrk="0">
              <a:buNone/>
              <a:defRPr lang="ru-RU" sz="900"/>
            </a:lvl5pPr>
            <a:lvl6pPr marL="2286000" indent="0" latinLnBrk="0">
              <a:buNone/>
              <a:defRPr lang="ru-RU" sz="900"/>
            </a:lvl6pPr>
            <a:lvl7pPr marL="2743200" indent="0" latinLnBrk="0">
              <a:buNone/>
              <a:defRPr lang="ru-RU" sz="900"/>
            </a:lvl7pPr>
            <a:lvl8pPr marL="3200400" indent="0" latinLnBrk="0">
              <a:buNone/>
              <a:defRPr lang="ru-RU" sz="900"/>
            </a:lvl8pPr>
            <a:lvl9pPr marL="3657600" indent="0" latinLnBrk="0">
              <a:buNone/>
              <a:defRPr lang="ru-RU"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57B281C-5159-4971-8228-52B9A72E9ED2}" type="datetimeFigureOut">
              <a:pPr/>
              <a:t>18.06.2019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3D6E5A2-EC83-451F-A719-9AC1370DD5CF}" type="slidenum">
              <a:pPr/>
              <a:t>‹#›</a:t>
            </a:fld>
            <a:endParaRPr lang="ru-RU"/>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ru-RU"/>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Date Placeholder 3"/>
          <p:cNvSpPr>
            <a:spLocks noGrp="1"/>
          </p:cNvSpPr>
          <p:nvPr>
            <p:ph type="dt" sz="half" idx="10"/>
          </p:nvPr>
        </p:nvSpPr>
        <p:spPr/>
        <p:txBody>
          <a:bodyPr/>
          <a:lstStyle/>
          <a:p>
            <a:fld id="{757B281C-5159-4971-8228-52B9A72E9ED2}" type="datetimeFigureOut">
              <a:pPr/>
              <a:t>18.06.2019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3D6E5A2-EC83-451F-A719-9AC1370DD5CF}" type="slidenum">
              <a:pPr/>
              <a:t>‹#›</a:t>
            </a:fld>
            <a:endParaRPr lang="ru-RU"/>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r>
              <a:rPr lang="ru-RU" smtClean="0"/>
              <a:t>Образец заголовка</a:t>
            </a:r>
            <a:endParaRPr lang="ru-RU"/>
          </a:p>
        </p:txBody>
      </p:sp>
      <p:sp>
        <p:nvSpPr>
          <p:cNvPr id="3" name="Vertical Text Placeholder 2"/>
          <p:cNvSpPr>
            <a:spLocks noGrp="1"/>
          </p:cNvSpPr>
          <p:nvPr>
            <p:ph type="body" orient="vert" idx="1"/>
          </p:nvPr>
        </p:nvSpPr>
        <p:spPr>
          <a:xfrm>
            <a:off x="762000" y="274638"/>
            <a:ext cx="58674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Date Placeholder 3"/>
          <p:cNvSpPr>
            <a:spLocks noGrp="1"/>
          </p:cNvSpPr>
          <p:nvPr>
            <p:ph type="dt" sz="half" idx="10"/>
          </p:nvPr>
        </p:nvSpPr>
        <p:spPr/>
        <p:txBody>
          <a:bodyPr/>
          <a:lstStyle/>
          <a:p>
            <a:fld id="{757B281C-5159-4971-8228-52B9A72E9ED2}" type="datetimeFigureOut">
              <a:pPr/>
              <a:t>18.06.2019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3D6E5A2-EC83-451F-A719-9AC1370DD5CF}" type="slidenum">
              <a:pPr/>
              <a:t>‹#›</a:t>
            </a:fld>
            <a:endParaRPr lang="ru-RU"/>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4"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r>
              <a:rPr lang="ru-RU"/>
              <a:t>Образец заголовка</a:t>
            </a:r>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latinLnBrk="0">
              <a:defRPr lang="ru-RU" sz="1200">
                <a:solidFill>
                  <a:schemeClr val="tx1">
                    <a:tint val="75000"/>
                  </a:schemeClr>
                </a:solidFill>
              </a:defRPr>
            </a:lvl1pPr>
          </a:lstStyle>
          <a:p>
            <a:fld id="{757B281C-5159-4971-8228-52B9A72E9ED2}" type="datetimeFigureOut">
              <a:pPr/>
              <a:t>18.06.2019</a:t>
            </a:fld>
            <a:endParaRPr lang="ru-RU"/>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latinLnBrk="0">
              <a:defRPr lang="ru-RU"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latinLnBrk="0">
              <a:defRPr lang="ru-RU" sz="1200">
                <a:solidFill>
                  <a:schemeClr val="tx1">
                    <a:tint val="75000"/>
                  </a:schemeClr>
                </a:solidFill>
              </a:defRPr>
            </a:lvl1pPr>
          </a:lstStyle>
          <a:p>
            <a:fld id="{33D6E5A2-EC83-451F-A719-9AC1370DD5CF}" type="slidenum">
              <a:pPr/>
              <a:t>‹#›</a:t>
            </a:fld>
            <a:endParaRPr lang="ru-RU"/>
          </a:p>
        </p:txBody>
      </p:sp>
      <p:pic>
        <p:nvPicPr>
          <p:cNvPr id="8" name="Picture 7"/>
          <p:cNvPicPr>
            <a:picLocks noChangeAspect="1"/>
          </p:cNvPicPr>
          <p:nvPr/>
        </p:nvPicPr>
        <p:blipFill rotWithShape="1">
          <a:blip r:embed="rId15" cstate="email">
            <a:extLst>
              <a:ext uri="{28A0092B-C50C-407E-A947-70E740481C1C}">
                <a14:useLocalDpi xmlns:a14="http://schemas.microsoft.com/office/drawing/2010/main"/>
              </a:ext>
            </a:extLst>
          </a:blip>
          <a:srcRect/>
          <a:stretch/>
        </p:blipFill>
        <p:spPr>
          <a:xfrm>
            <a:off x="-152400" y="-109183"/>
            <a:ext cx="818707" cy="70831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6" r:id="rId6"/>
    <p:sldLayoutId id="2147483657" r:id="rId7"/>
    <p:sldLayoutId id="2147483658" r:id="rId8"/>
    <p:sldLayoutId id="2147483659" r:id="rId9"/>
    <p:sldLayoutId id="2147483654" r:id="rId10"/>
    <p:sldLayoutId id="2147483655" r:id="rId11"/>
    <p:sldLayoutId id="2147483663" r:id="rId12"/>
  </p:sldLayoutIdLst>
  <p:transition spd="slow">
    <p:wipe dir="d"/>
  </p:transition>
  <p:timing>
    <p:tnLst>
      <p:par>
        <p:cTn id="1" dur="indefinite" restart="never" nodeType="tmRoot"/>
      </p:par>
    </p:tnLst>
  </p:timing>
  <p:txStyles>
    <p:titleStyle>
      <a:lvl1pPr algn="l" defTabSz="914400" rtl="0" eaLnBrk="1" latinLnBrk="0" hangingPunct="1">
        <a:spcBef>
          <a:spcPct val="0"/>
        </a:spcBef>
        <a:buNone/>
        <a:defRPr lang="ru-RU"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lang="ru-RU"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lang="ru-RU"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lang="ru-RU"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lang="ru-RU"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lang="ru-RU"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lang="ru-RU"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ru-RU"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ru-RU"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ru-RU" sz="2000" kern="1200">
          <a:solidFill>
            <a:schemeClr val="tx1"/>
          </a:solidFill>
          <a:latin typeface="+mn-lt"/>
          <a:ea typeface="+mn-ea"/>
          <a:cs typeface="+mn-cs"/>
        </a:defRPr>
      </a:lvl9pPr>
    </p:bodyStyle>
    <p:otherStyle>
      <a:defPPr>
        <a:defRPr lang="ru-RU"/>
      </a:defPPr>
      <a:lvl1pPr marL="0" algn="l" defTabSz="914400" rtl="0" eaLnBrk="1" latinLnBrk="0" hangingPunct="1">
        <a:defRPr lang="ru-RU" sz="1800" kern="1200">
          <a:solidFill>
            <a:schemeClr val="tx1"/>
          </a:solidFill>
          <a:latin typeface="+mn-lt"/>
          <a:ea typeface="+mn-ea"/>
          <a:cs typeface="+mn-cs"/>
        </a:defRPr>
      </a:lvl1pPr>
      <a:lvl2pPr marL="457200" algn="l" defTabSz="914400" rtl="0" eaLnBrk="1" latinLnBrk="0" hangingPunct="1">
        <a:defRPr lang="ru-RU" sz="1800" kern="1200">
          <a:solidFill>
            <a:schemeClr val="tx1"/>
          </a:solidFill>
          <a:latin typeface="+mn-lt"/>
          <a:ea typeface="+mn-ea"/>
          <a:cs typeface="+mn-cs"/>
        </a:defRPr>
      </a:lvl2pPr>
      <a:lvl3pPr marL="914400" algn="l" defTabSz="914400" rtl="0" eaLnBrk="1" latinLnBrk="0" hangingPunct="1">
        <a:defRPr lang="ru-RU" sz="1800" kern="1200">
          <a:solidFill>
            <a:schemeClr val="tx1"/>
          </a:solidFill>
          <a:latin typeface="+mn-lt"/>
          <a:ea typeface="+mn-ea"/>
          <a:cs typeface="+mn-cs"/>
        </a:defRPr>
      </a:lvl3pPr>
      <a:lvl4pPr marL="1371600" algn="l" defTabSz="914400" rtl="0" eaLnBrk="1" latinLnBrk="0" hangingPunct="1">
        <a:defRPr lang="ru-RU" sz="1800" kern="1200">
          <a:solidFill>
            <a:schemeClr val="tx1"/>
          </a:solidFill>
          <a:latin typeface="+mn-lt"/>
          <a:ea typeface="+mn-ea"/>
          <a:cs typeface="+mn-cs"/>
        </a:defRPr>
      </a:lvl4pPr>
      <a:lvl5pPr marL="1828800" algn="l" defTabSz="914400" rtl="0" eaLnBrk="1" latinLnBrk="0" hangingPunct="1">
        <a:defRPr lang="ru-RU" sz="1800" kern="1200">
          <a:solidFill>
            <a:schemeClr val="tx1"/>
          </a:solidFill>
          <a:latin typeface="+mn-lt"/>
          <a:ea typeface="+mn-ea"/>
          <a:cs typeface="+mn-cs"/>
        </a:defRPr>
      </a:lvl5pPr>
      <a:lvl6pPr marL="2286000" algn="l" defTabSz="914400" rtl="0" eaLnBrk="1" latinLnBrk="0" hangingPunct="1">
        <a:defRPr lang="ru-RU" sz="1800" kern="1200">
          <a:solidFill>
            <a:schemeClr val="tx1"/>
          </a:solidFill>
          <a:latin typeface="+mn-lt"/>
          <a:ea typeface="+mn-ea"/>
          <a:cs typeface="+mn-cs"/>
        </a:defRPr>
      </a:lvl6pPr>
      <a:lvl7pPr marL="2743200" algn="l" defTabSz="914400" rtl="0" eaLnBrk="1" latinLnBrk="0" hangingPunct="1">
        <a:defRPr lang="ru-RU" sz="1800" kern="1200">
          <a:solidFill>
            <a:schemeClr val="tx1"/>
          </a:solidFill>
          <a:latin typeface="+mn-lt"/>
          <a:ea typeface="+mn-ea"/>
          <a:cs typeface="+mn-cs"/>
        </a:defRPr>
      </a:lvl7pPr>
      <a:lvl8pPr marL="3200400" algn="l" defTabSz="914400" rtl="0" eaLnBrk="1" latinLnBrk="0" hangingPunct="1">
        <a:defRPr lang="ru-RU" sz="1800" kern="1200">
          <a:solidFill>
            <a:schemeClr val="tx1"/>
          </a:solidFill>
          <a:latin typeface="+mn-lt"/>
          <a:ea typeface="+mn-ea"/>
          <a:cs typeface="+mn-cs"/>
        </a:defRPr>
      </a:lvl8pPr>
      <a:lvl9pPr marL="3657600" algn="l" defTabSz="914400" rtl="0" eaLnBrk="1" latinLnBrk="0" hangingPunct="1">
        <a:defRPr lang="ru-RU"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image" Target="../media/image8.jpeg"/><Relationship Id="rId5" Type="http://schemas.openxmlformats.org/officeDocument/2006/relationships/notesSlide" Target="../notesSlides/notesSlide3.xml"/><Relationship Id="rId4"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image" Target="../media/image10.png"/><Relationship Id="rId5" Type="http://schemas.openxmlformats.org/officeDocument/2006/relationships/image" Target="../media/image9.jpeg"/><Relationship Id="rId4"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a:xfrm>
            <a:off x="3779912" y="305272"/>
            <a:ext cx="5135128" cy="6552728"/>
          </a:xfrm>
        </p:spPr>
        <p:txBody>
          <a:bodyPr>
            <a:normAutofit/>
          </a:bodyPr>
          <a:lstStyle/>
          <a:p>
            <a:r>
              <a:rPr lang="ru-RU" dirty="0" smtClean="0"/>
              <a:t>Семья и дошкольное учреждение – два наиболее важных института социализации дошкольников</a:t>
            </a:r>
            <a:endParaRPr lang="ru-RU" dirty="0"/>
          </a:p>
        </p:txBody>
      </p:sp>
      <p:sp>
        <p:nvSpPr>
          <p:cNvPr id="3" name="Subtitle 2"/>
          <p:cNvSpPr>
            <a:spLocks noGrp="1"/>
          </p:cNvSpPr>
          <p:nvPr>
            <p:ph type="subTitle" idx="1"/>
            <p:custDataLst>
              <p:tags r:id="rId3"/>
            </p:custDataLst>
          </p:nvPr>
        </p:nvSpPr>
        <p:spPr>
          <a:xfrm>
            <a:off x="3962400" y="4725144"/>
            <a:ext cx="4772528" cy="2016224"/>
          </a:xfrm>
        </p:spPr>
        <p:txBody>
          <a:bodyPr>
            <a:normAutofit fontScale="85000" lnSpcReduction="20000"/>
          </a:bodyPr>
          <a:lstStyle/>
          <a:p>
            <a:r>
              <a:rPr lang="ru-RU" sz="2400" dirty="0" smtClean="0">
                <a:latin typeface="+mn-lt"/>
              </a:rPr>
              <a:t>Лекция</a:t>
            </a:r>
          </a:p>
          <a:p>
            <a:r>
              <a:rPr lang="ru-RU" sz="2400" dirty="0" smtClean="0">
                <a:latin typeface="+mn-lt"/>
              </a:rPr>
              <a:t>Заведующий </a:t>
            </a:r>
          </a:p>
          <a:p>
            <a:pPr lvl="0"/>
            <a:r>
              <a:rPr lang="ru-RU" sz="2400" dirty="0">
                <a:solidFill>
                  <a:prstClr val="black"/>
                </a:solidFill>
                <a:latin typeface="Calibri"/>
              </a:rPr>
              <a:t>ГБДОУ д/с№112</a:t>
            </a:r>
          </a:p>
          <a:p>
            <a:r>
              <a:rPr lang="ru-RU" sz="2400" dirty="0" smtClean="0">
                <a:latin typeface="+mn-lt"/>
              </a:rPr>
              <a:t>М.Е. Коновалова</a:t>
            </a:r>
          </a:p>
          <a:p>
            <a:r>
              <a:rPr lang="ru-RU" sz="2400" dirty="0" smtClean="0">
                <a:latin typeface="+mn-lt"/>
              </a:rPr>
              <a:t>Педагога-психолога </a:t>
            </a:r>
            <a:endParaRPr lang="ru-RU" sz="2400" dirty="0" smtClean="0">
              <a:latin typeface="+mn-lt"/>
            </a:endParaRPr>
          </a:p>
          <a:p>
            <a:r>
              <a:rPr lang="ru-RU" sz="2400" dirty="0" smtClean="0">
                <a:latin typeface="+mn-lt"/>
              </a:rPr>
              <a:t>Крюковой </a:t>
            </a:r>
            <a:r>
              <a:rPr lang="ru-RU" sz="2400" dirty="0" smtClean="0">
                <a:latin typeface="+mn-lt"/>
              </a:rPr>
              <a:t>С.Е.</a:t>
            </a:r>
          </a:p>
          <a:p>
            <a:endParaRPr lang="ru-RU" sz="2400" dirty="0" smtClean="0">
              <a:latin typeface="+mn-lt"/>
            </a:endParaRPr>
          </a:p>
          <a:p>
            <a:endParaRPr lang="ru-RU" sz="2400" dirty="0" smtClean="0">
              <a:latin typeface="+mn-lt"/>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Гендерная социализация личности ребенка дошкольника</a:t>
            </a:r>
            <a:endParaRPr lang="ru-RU" dirty="0"/>
          </a:p>
        </p:txBody>
      </p:sp>
      <p:pic>
        <p:nvPicPr>
          <p:cNvPr id="2050" name="Picture 2" descr="http://900igr.net/datai/doshkolnoe-obrazovanie/Gendernoe-vospitanie/0003-002-Sposobstvovat-blagoprijatnomu-protekaniju-protsessa-polorolevoj.jpg"/>
          <p:cNvPicPr>
            <a:picLocks noGrp="1" noChangeAspect="1" noChangeArrowheads="1"/>
          </p:cNvPicPr>
          <p:nvPr>
            <p:ph idx="1"/>
          </p:nvPr>
        </p:nvPicPr>
        <p:blipFill>
          <a:blip r:embed="rId2" cstate="email">
            <a:extLst>
              <a:ext uri="{28A0092B-C50C-407E-A947-70E740481C1C}">
                <a14:useLocalDpi xmlns:a14="http://schemas.microsoft.com/office/drawing/2010/main" val="0"/>
              </a:ext>
            </a:extLst>
          </a:blip>
          <a:srcRect/>
          <a:stretch>
            <a:fillRect/>
          </a:stretch>
        </p:blipFill>
        <p:spPr bwMode="auto">
          <a:xfrm>
            <a:off x="643301" y="4127907"/>
            <a:ext cx="3599411" cy="2701636"/>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658528" y="1492997"/>
            <a:ext cx="8100392" cy="2554545"/>
          </a:xfrm>
          <a:prstGeom prst="rect">
            <a:avLst/>
          </a:prstGeom>
        </p:spPr>
        <p:txBody>
          <a:bodyPr wrap="square">
            <a:spAutoFit/>
          </a:bodyPr>
          <a:lstStyle/>
          <a:p>
            <a:r>
              <a:rPr lang="ru-RU" sz="3200" dirty="0"/>
              <a:t>Гендер – это социальный пол, значит, гендерная социализация – это определение в процессе социализации принадлежности к тому или иному полу и усвоение соответствующих норм поведения.</a:t>
            </a:r>
          </a:p>
        </p:txBody>
      </p:sp>
    </p:spTree>
    <p:extLst>
      <p:ext uri="{BB962C8B-B14F-4D97-AF65-F5344CB8AC3E}">
        <p14:creationId xmlns:p14="http://schemas.microsoft.com/office/powerpoint/2010/main" val="270768347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type="pic" idx="4294967295"/>
          </p:nvPr>
        </p:nvPicPr>
        <p:blipFill>
          <a:blip r:embed="rId2">
            <a:extLst>
              <a:ext uri="{28A0092B-C50C-407E-A947-70E740481C1C}">
                <a14:useLocalDpi xmlns:a14="http://schemas.microsoft.com/office/drawing/2010/main" val="0"/>
              </a:ext>
            </a:extLst>
          </a:blip>
          <a:srcRect/>
          <a:stretch>
            <a:fillRect/>
          </a:stretch>
        </p:blipFill>
        <p:spPr>
          <a:xfrm>
            <a:off x="1835696" y="0"/>
            <a:ext cx="5486400" cy="4114800"/>
          </a:xfrm>
        </p:spPr>
      </p:pic>
      <p:sp>
        <p:nvSpPr>
          <p:cNvPr id="5" name="Текст 4"/>
          <p:cNvSpPr>
            <a:spLocks noGrp="1"/>
          </p:cNvSpPr>
          <p:nvPr>
            <p:ph type="body" sz="half" idx="4294967295"/>
          </p:nvPr>
        </p:nvSpPr>
        <p:spPr>
          <a:xfrm>
            <a:off x="827088" y="4267200"/>
            <a:ext cx="8316912" cy="2565400"/>
          </a:xfrm>
        </p:spPr>
        <p:txBody>
          <a:bodyPr>
            <a:normAutofit/>
          </a:bodyPr>
          <a:lstStyle/>
          <a:p>
            <a:r>
              <a:rPr lang="ru-RU" sz="1600" dirty="0"/>
              <a:t>Семья создаёт у человека понятие дома не как помещения, где он живёт, а как чувства, ощущение места, где его ждут, любят, ценят, понимают и защищают. Семье принадлежит основная роль в формировании нравственных начал, жизненных принципов ребенка. Семья создает личность или разрушает ее, во власти семьи укрепить или подорвать психическое здоровье ее членов. Семья поощряет одни личностные влечения, одновременно препятствуя другим, удовлетворяет или пресекает личные потребности. Семья структурирует возможности достижения безопасности, удовольствия и самореализации. Она указывает границы идентификации, способствует появлению у личности образа своего «Я» </a:t>
            </a:r>
            <a:r>
              <a:rPr lang="ru-RU" sz="1600" dirty="0" smtClean="0"/>
              <a:t>(Андреева </a:t>
            </a:r>
            <a:r>
              <a:rPr lang="ru-RU" sz="1600" dirty="0"/>
              <a:t>Т.М., 1995</a:t>
            </a:r>
            <a:r>
              <a:rPr lang="ru-RU" sz="1600" dirty="0" smtClean="0"/>
              <a:t>,)</a:t>
            </a:r>
            <a:r>
              <a:rPr lang="ru-RU" dirty="0"/>
              <a:t> </a:t>
            </a:r>
          </a:p>
        </p:txBody>
      </p:sp>
    </p:spTree>
    <p:extLst>
      <p:ext uri="{BB962C8B-B14F-4D97-AF65-F5344CB8AC3E}">
        <p14:creationId xmlns:p14="http://schemas.microsoft.com/office/powerpoint/2010/main" val="40274630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3573016"/>
            <a:ext cx="6246440" cy="3139321"/>
          </a:xfrm>
          <a:prstGeom prst="rect">
            <a:avLst/>
          </a:prstGeom>
        </p:spPr>
        <p:txBody>
          <a:bodyPr wrap="square">
            <a:spAutoFit/>
          </a:bodyPr>
          <a:lstStyle/>
          <a:p>
            <a:r>
              <a:rPr lang="ru-RU" dirty="0">
                <a:solidFill>
                  <a:srgbClr val="000000"/>
                </a:solidFill>
                <a:latin typeface="tahoma" panose="020B0604030504040204" pitchFamily="34" charset="0"/>
              </a:rPr>
              <a:t>Воспитание призвано корректировать характер влияния среды. В процессе воспитания осуществляется сознательно контролируемая социализация. Воспитание упорядочивает поток идущих на личность влияний и создаёт условия для ускорения социализации. В сущности, воспитание в широком плане, как социальная функция, как процесс социокультурного воспроизводства поколения это и есть социализация. А воспитание, как педагогический процесс, направленное воздействие на развитие личности, является функцией </a:t>
            </a:r>
            <a:r>
              <a:rPr lang="ru-RU" dirty="0" smtClean="0">
                <a:solidFill>
                  <a:srgbClr val="000000"/>
                </a:solidFill>
                <a:latin typeface="tahoma" panose="020B0604030504040204" pitchFamily="34" charset="0"/>
              </a:rPr>
              <a:t>образовательного </a:t>
            </a:r>
            <a:r>
              <a:rPr lang="ru-RU" dirty="0">
                <a:solidFill>
                  <a:srgbClr val="000000"/>
                </a:solidFill>
                <a:latin typeface="tahoma" panose="020B0604030504040204" pitchFamily="34" charset="0"/>
              </a:rPr>
              <a:t>учреждения.</a:t>
            </a:r>
            <a:endParaRPr lang="ru-RU" dirty="0"/>
          </a:p>
        </p:txBody>
      </p:sp>
      <p:pic>
        <p:nvPicPr>
          <p:cNvPr id="4" name="Picture 14" descr="P1020228"/>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683568" y="0"/>
            <a:ext cx="6246440" cy="356627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406026203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900igr.net/datas/pedagogika/Uchebnaja-motivatsija/0014-014-Spasibo-za-vnimani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071"/>
            <a:ext cx="9144000" cy="98377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891267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ru-RU" dirty="0" smtClean="0"/>
              <a:t>Дошкольник</a:t>
            </a:r>
            <a:endParaRPr lang="ru-RU" dirty="0"/>
          </a:p>
        </p:txBody>
      </p:sp>
      <p:sp>
        <p:nvSpPr>
          <p:cNvPr id="6" name="Объект 5"/>
          <p:cNvSpPr>
            <a:spLocks noGrp="1"/>
          </p:cNvSpPr>
          <p:nvPr>
            <p:ph sz="half" idx="2"/>
          </p:nvPr>
        </p:nvSpPr>
        <p:spPr/>
        <p:txBody>
          <a:bodyPr>
            <a:normAutofit/>
          </a:bodyPr>
          <a:lstStyle/>
          <a:p>
            <a:r>
              <a:rPr lang="ru-RU" sz="3600" dirty="0"/>
              <a:t>Статья 1 «Ребенком является каждое человеческое существо до достижения 18-летнего возраста»</a:t>
            </a:r>
          </a:p>
          <a:p>
            <a:endParaRPr lang="ru-RU" sz="3600" dirty="0"/>
          </a:p>
        </p:txBody>
      </p:sp>
      <p:pic>
        <p:nvPicPr>
          <p:cNvPr id="9" name="Picture 2" descr="http://mujeresculos.com/data/55a096bc5166d.jpg"/>
          <p:cNvPicPr>
            <a:picLocks noGrp="1" noChangeAspect="1" noChangeArrowheads="1"/>
          </p:cNvPicPr>
          <p:nvPr>
            <p:ph sz="half" idx="1"/>
          </p:nvPr>
        </p:nvPicPr>
        <p:blipFill>
          <a:blip r:embed="rId2" cstate="email">
            <a:extLst>
              <a:ext uri="{28A0092B-C50C-407E-A947-70E740481C1C}">
                <a14:useLocalDpi xmlns:a14="http://schemas.microsoft.com/office/drawing/2010/main" val="0"/>
              </a:ext>
            </a:extLst>
          </a:blip>
          <a:srcRect/>
          <a:stretch>
            <a:fillRect/>
          </a:stretch>
        </p:blipFill>
        <p:spPr bwMode="auto">
          <a:xfrm>
            <a:off x="1253559" y="1600200"/>
            <a:ext cx="2903081" cy="4525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35217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0" y="571500"/>
            <a:ext cx="7620000" cy="5715000"/>
          </a:xfrm>
          <a:prstGeom prst="rect">
            <a:avLst/>
          </a:prstGeom>
        </p:spPr>
      </p:pic>
    </p:spTree>
    <p:extLst>
      <p:ext uri="{BB962C8B-B14F-4D97-AF65-F5344CB8AC3E}">
        <p14:creationId xmlns:p14="http://schemas.microsoft.com/office/powerpoint/2010/main" val="218886152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2557890415"/>
              </p:ext>
            </p:extLst>
          </p:nvPr>
        </p:nvGraphicFramePr>
        <p:xfrm>
          <a:off x="1828800" y="17526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idx="4294967295"/>
          </p:nvPr>
        </p:nvSpPr>
        <p:spPr>
          <a:xfrm>
            <a:off x="1066800" y="301625"/>
            <a:ext cx="8077200" cy="1143000"/>
          </a:xfrm>
        </p:spPr>
        <p:txBody>
          <a:bodyPr>
            <a:noAutofit/>
          </a:bodyPr>
          <a:lstStyle/>
          <a:p>
            <a:r>
              <a:rPr lang="ru-RU" sz="3600" dirty="0" smtClean="0"/>
              <a:t>Для характеристики личности человека нужно ответить на три вопроса.</a:t>
            </a:r>
            <a:endParaRPr lang="ru-RU" sz="3600" dirty="0"/>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graphicEl>
                                              <a:dgm id="{7E429971-BC57-430F-BB25-C0574E5E39E3}"/>
                                            </p:graphicEl>
                                          </p:spTgt>
                                        </p:tgtEl>
                                        <p:attrNameLst>
                                          <p:attrName>style.visibility</p:attrName>
                                        </p:attrNameLst>
                                      </p:cBhvr>
                                      <p:to>
                                        <p:strVal val="visible"/>
                                      </p:to>
                                    </p:set>
                                    <p:animEffect transition="in" filter="wipe(left)">
                                      <p:cBhvr>
                                        <p:cTn id="7" dur="500"/>
                                        <p:tgtEl>
                                          <p:spTgt spid="3">
                                            <p:graphicEl>
                                              <a:dgm id="{7E429971-BC57-430F-BB25-C0574E5E39E3}"/>
                                            </p:graphic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
                                            <p:graphicEl>
                                              <a:dgm id="{D54B1729-BC98-42C1-9C6C-D65DCBA4358F}"/>
                                            </p:graphicEl>
                                          </p:spTgt>
                                        </p:tgtEl>
                                        <p:attrNameLst>
                                          <p:attrName>style.visibility</p:attrName>
                                        </p:attrNameLst>
                                      </p:cBhvr>
                                      <p:to>
                                        <p:strVal val="visible"/>
                                      </p:to>
                                    </p:set>
                                    <p:animEffect transition="in" filter="wipe(left)">
                                      <p:cBhvr>
                                        <p:cTn id="11" dur="500"/>
                                        <p:tgtEl>
                                          <p:spTgt spid="3">
                                            <p:graphicEl>
                                              <a:dgm id="{D54B1729-BC98-42C1-9C6C-D65DCBA4358F}"/>
                                            </p:graphic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
                                            <p:graphicEl>
                                              <a:dgm id="{C04276DC-EE64-470A-B8BC-09067B8045FA}"/>
                                            </p:graphicEl>
                                          </p:spTgt>
                                        </p:tgtEl>
                                        <p:attrNameLst>
                                          <p:attrName>style.visibility</p:attrName>
                                        </p:attrNameLst>
                                      </p:cBhvr>
                                      <p:to>
                                        <p:strVal val="visible"/>
                                      </p:to>
                                    </p:set>
                                    <p:animEffect transition="in" filter="wipe(left)">
                                      <p:cBhvr>
                                        <p:cTn id="15" dur="500"/>
                                        <p:tgtEl>
                                          <p:spTgt spid="3">
                                            <p:graphicEl>
                                              <a:dgm id="{C04276DC-EE64-470A-B8BC-09067B8045FA}"/>
                                            </p:graphic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3">
                                            <p:graphicEl>
                                              <a:dgm id="{B37A5355-225B-4C6F-AED7-6C620F99EECC}"/>
                                            </p:graphicEl>
                                          </p:spTgt>
                                        </p:tgtEl>
                                        <p:attrNameLst>
                                          <p:attrName>style.visibility</p:attrName>
                                        </p:attrNameLst>
                                      </p:cBhvr>
                                      <p:to>
                                        <p:strVal val="visible"/>
                                      </p:to>
                                    </p:set>
                                    <p:animEffect transition="in" filter="wipe(left)">
                                      <p:cBhvr>
                                        <p:cTn id="19" dur="500"/>
                                        <p:tgtEl>
                                          <p:spTgt spid="3">
                                            <p:graphicEl>
                                              <a:dgm id="{B37A5355-225B-4C6F-AED7-6C620F99EECC}"/>
                                            </p:graphic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3">
                                            <p:graphicEl>
                                              <a:dgm id="{F5034101-5B7D-4FE7-B47A-5A48CF39606B}"/>
                                            </p:graphicEl>
                                          </p:spTgt>
                                        </p:tgtEl>
                                        <p:attrNameLst>
                                          <p:attrName>style.visibility</p:attrName>
                                        </p:attrNameLst>
                                      </p:cBhvr>
                                      <p:to>
                                        <p:strVal val="visible"/>
                                      </p:to>
                                    </p:set>
                                    <p:animEffect transition="in" filter="wipe(left)">
                                      <p:cBhvr>
                                        <p:cTn id="23" dur="500"/>
                                        <p:tgtEl>
                                          <p:spTgt spid="3">
                                            <p:graphicEl>
                                              <a:dgm id="{F5034101-5B7D-4FE7-B47A-5A48CF39606B}"/>
                                            </p:graphicEl>
                                          </p:spTgt>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3">
                                            <p:graphicEl>
                                              <a:dgm id="{C7C3E6FD-D83F-4BDA-907E-B5EE041DA931}"/>
                                            </p:graphicEl>
                                          </p:spTgt>
                                        </p:tgtEl>
                                        <p:attrNameLst>
                                          <p:attrName>style.visibility</p:attrName>
                                        </p:attrNameLst>
                                      </p:cBhvr>
                                      <p:to>
                                        <p:strVal val="visible"/>
                                      </p:to>
                                    </p:set>
                                    <p:animEffect transition="in" filter="wipe(left)">
                                      <p:cBhvr>
                                        <p:cTn id="27" dur="500"/>
                                        <p:tgtEl>
                                          <p:spTgt spid="3">
                                            <p:graphicEl>
                                              <a:dgm id="{C7C3E6FD-D83F-4BDA-907E-B5EE041DA931}"/>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uiExpand="1">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ormAutofit/>
          </a:bodyPr>
          <a:lstStyle/>
          <a:p>
            <a:r>
              <a:rPr lang="ru-RU" dirty="0" err="1" smtClean="0"/>
              <a:t>Л.М.Фридман</a:t>
            </a:r>
            <a:endParaRPr lang="ru-RU" dirty="0"/>
          </a:p>
        </p:txBody>
      </p:sp>
      <p:sp>
        <p:nvSpPr>
          <p:cNvPr id="5" name="Content Placeholder 4"/>
          <p:cNvSpPr>
            <a:spLocks noGrp="1"/>
          </p:cNvSpPr>
          <p:nvPr>
            <p:ph idx="1"/>
            <p:custDataLst>
              <p:tags r:id="rId3"/>
            </p:custDataLst>
          </p:nvPr>
        </p:nvSpPr>
        <p:spPr>
          <a:xfrm>
            <a:off x="748972" y="1467826"/>
            <a:ext cx="8077200" cy="4297363"/>
          </a:xfrm>
        </p:spPr>
        <p:txBody>
          <a:bodyPr>
            <a:normAutofit lnSpcReduction="10000"/>
          </a:bodyPr>
          <a:lstStyle/>
          <a:p>
            <a:endParaRPr lang="ru-RU" dirty="0" smtClean="0"/>
          </a:p>
          <a:p>
            <a:endParaRPr lang="ru-RU" dirty="0"/>
          </a:p>
          <a:p>
            <a:endParaRPr lang="ru-RU" dirty="0" smtClean="0"/>
          </a:p>
          <a:p>
            <a:endParaRPr lang="ru-RU" dirty="0"/>
          </a:p>
          <a:p>
            <a:r>
              <a:rPr lang="ru-RU" dirty="0"/>
              <a:t>Личность человека «часто определяют как систему отношений этого человека к окружающему миру, к другим людям к самому себе».</a:t>
            </a:r>
          </a:p>
          <a:p>
            <a:endParaRPr lang="ru-RU" dirty="0" smtClean="0"/>
          </a:p>
          <a:p>
            <a:endParaRPr lang="ru-RU" dirty="0"/>
          </a:p>
        </p:txBody>
      </p:sp>
      <p:pic>
        <p:nvPicPr>
          <p:cNvPr id="1026" name="Picture 2" descr="http://rubook.sotite.com/images/fridman_l.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2000" y="1467826"/>
            <a:ext cx="1543050" cy="219075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419358041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ormAutofit/>
          </a:bodyPr>
          <a:lstStyle/>
          <a:p>
            <a:r>
              <a:rPr lang="ru-RU" dirty="0" err="1" smtClean="0"/>
              <a:t>В.С.Мерлин</a:t>
            </a:r>
            <a:endParaRPr lang="ru-RU" dirty="0"/>
          </a:p>
        </p:txBody>
      </p:sp>
      <p:pic>
        <p:nvPicPr>
          <p:cNvPr id="2050" name="Picture 2" descr="http://player.myshared.ru/824896/data/images/img25.jpg"/>
          <p:cNvPicPr>
            <a:picLocks noGrp="1" noChangeAspect="1" noChangeArrowheads="1"/>
          </p:cNvPicPr>
          <p:nvPr>
            <p:ph idx="1"/>
          </p:nvPr>
        </p:nvPicPr>
        <p:blipFill>
          <a:blip r:embed="rId5">
            <a:extLst>
              <a:ext uri="{28A0092B-C50C-407E-A947-70E740481C1C}">
                <a14:useLocalDpi xmlns:a14="http://schemas.microsoft.com/office/drawing/2010/main" val="0"/>
              </a:ext>
            </a:extLst>
          </a:blip>
          <a:srcRect/>
          <a:stretch>
            <a:fillRect/>
          </a:stretch>
        </p:blipFill>
        <p:spPr bwMode="auto">
          <a:xfrm>
            <a:off x="762000" y="1772816"/>
            <a:ext cx="2190750" cy="40767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txtb.ru/img/1285.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52750" y="1772816"/>
            <a:ext cx="6191250" cy="4184551"/>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1066800" y="1557338"/>
            <a:ext cx="8077200" cy="4297362"/>
          </a:xfrm>
        </p:spPr>
        <p:txBody>
          <a:bodyPr>
            <a:normAutofit fontScale="92500"/>
          </a:bodyPr>
          <a:lstStyle/>
          <a:p>
            <a:r>
              <a:rPr lang="ru-RU" dirty="0"/>
              <a:t>Социализация - процесс и результат усвоения и активного воспроизводства индивидом социального опыта, осуществляемый в общении и деятельности.</a:t>
            </a:r>
          </a:p>
          <a:p>
            <a:endParaRPr lang="ru-RU" dirty="0"/>
          </a:p>
          <a:p>
            <a:r>
              <a:rPr lang="ru-RU" i="1" dirty="0"/>
              <a:t>Что включает в себя социализация?</a:t>
            </a:r>
            <a:r>
              <a:rPr lang="ru-RU" dirty="0"/>
              <a:t> Усвоение трудовых навыков, ценностей, правил, традиций, норм, знаний. Программа </a:t>
            </a:r>
            <a:r>
              <a:rPr lang="ru-RU" dirty="0" smtClean="0"/>
              <a:t>социализации занимает </a:t>
            </a:r>
            <a:r>
              <a:rPr lang="ru-RU" dirty="0"/>
              <a:t>всю жизнь, но основной «удар» социального развития приходится именно на период детства</a:t>
            </a:r>
            <a:r>
              <a:rPr lang="ru-RU" dirty="0" smtClean="0"/>
              <a:t>.</a:t>
            </a:r>
            <a:endParaRPr lang="ru-RU" dirty="0"/>
          </a:p>
        </p:txBody>
      </p:sp>
    </p:spTree>
    <p:extLst>
      <p:ext uri="{BB962C8B-B14F-4D97-AF65-F5344CB8AC3E}">
        <p14:creationId xmlns:p14="http://schemas.microsoft.com/office/powerpoint/2010/main" val="175243044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ru-RU" dirty="0" smtClean="0"/>
              <a:t>Социальные институты</a:t>
            </a:r>
            <a:endParaRPr lang="ru-RU" dirty="0"/>
          </a:p>
        </p:txBody>
      </p:sp>
      <p:graphicFrame>
        <p:nvGraphicFramePr>
          <p:cNvPr id="10" name="Объект 9"/>
          <p:cNvGraphicFramePr>
            <a:graphicFrameLocks noGrp="1"/>
          </p:cNvGraphicFramePr>
          <p:nvPr>
            <p:ph idx="1"/>
            <p:extLst>
              <p:ext uri="{D42A27DB-BD31-4B8C-83A1-F6EECF244321}">
                <p14:modId xmlns:p14="http://schemas.microsoft.com/office/powerpoint/2010/main" val="2690921815"/>
              </p:ext>
            </p:extLst>
          </p:nvPr>
        </p:nvGraphicFramePr>
        <p:xfrm>
          <a:off x="762000" y="1597025"/>
          <a:ext cx="8077200" cy="4297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1914376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fontScale="90000"/>
          </a:bodyPr>
          <a:lstStyle/>
          <a:p>
            <a:r>
              <a:rPr lang="ru-RU" dirty="0" smtClean="0"/>
              <a:t>Факторы социализации личности ребенка-дошкольника</a:t>
            </a:r>
            <a:endParaRPr lang="ru-RU" dirty="0"/>
          </a:p>
        </p:txBody>
      </p:sp>
      <p:sp>
        <p:nvSpPr>
          <p:cNvPr id="5" name="Объект 4"/>
          <p:cNvSpPr>
            <a:spLocks noGrp="1"/>
          </p:cNvSpPr>
          <p:nvPr>
            <p:ph idx="1"/>
          </p:nvPr>
        </p:nvSpPr>
        <p:spPr/>
        <p:txBody>
          <a:bodyPr>
            <a:normAutofit fontScale="92500" lnSpcReduction="20000"/>
          </a:bodyPr>
          <a:lstStyle/>
          <a:p>
            <a:r>
              <a:rPr lang="ru-RU" dirty="0" smtClean="0"/>
              <a:t>Внешние факторы – семья, детский коллектив, допустим, во дворе, центры раннего развития, кружки по интересам, детские дошкольные учреждения, а также культура и религия социальной группы;</a:t>
            </a:r>
          </a:p>
          <a:p>
            <a:r>
              <a:rPr lang="ru-RU" dirty="0" smtClean="0"/>
              <a:t>Внутренние факторы – индивидуальные особенности ребенка, которые напрямую влияют на формирование у него картины мира и определяют стиль переживания межличностных отношений.</a:t>
            </a:r>
            <a:endParaRPr lang="ru-RU" dirty="0"/>
          </a:p>
        </p:txBody>
      </p:sp>
    </p:spTree>
    <p:extLst>
      <p:ext uri="{BB962C8B-B14F-4D97-AF65-F5344CB8AC3E}">
        <p14:creationId xmlns:p14="http://schemas.microsoft.com/office/powerpoint/2010/main" val="291941948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VSECTIONID" val="yI2DOt6RzRcU51QxdhNewL"/>
</p:tagLst>
</file>

<file path=ppt/tags/tag2.xml><?xml version="1.0" encoding="utf-8"?>
<p:tagLst xmlns:a="http://schemas.openxmlformats.org/drawingml/2006/main" xmlns:r="http://schemas.openxmlformats.org/officeDocument/2006/relationships" xmlns:p="http://schemas.openxmlformats.org/presentationml/2006/main">
  <p:tag name="DVSHAPEID" val="HAGzTPKJNXuuOK4v20iPS7"/>
</p:tagLst>
</file>

<file path=ppt/tags/tag3.xml><?xml version="1.0" encoding="utf-8"?>
<p:tagLst xmlns:a="http://schemas.openxmlformats.org/drawingml/2006/main" xmlns:r="http://schemas.openxmlformats.org/officeDocument/2006/relationships" xmlns:p="http://schemas.openxmlformats.org/presentationml/2006/main">
  <p:tag name="DVSHAPEID" val="0uhWvCQomImT50qU5y4Znw"/>
</p:tagLst>
</file>

<file path=ppt/tags/tag4.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5.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6.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7.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8.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heme/theme1.xml><?xml version="1.0" encoding="utf-8"?>
<a:theme xmlns:a="http://schemas.openxmlformats.org/drawingml/2006/main" name="Trai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19BB791A-2264-44DD-BA10-93318C807D5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Презентация на основе шаблона Обучение</Template>
  <TotalTime>0</TotalTime>
  <Words>662</Words>
  <Application>Microsoft Office PowerPoint</Application>
  <PresentationFormat>Экран (4:3)</PresentationFormat>
  <Paragraphs>66</Paragraphs>
  <Slides>13</Slides>
  <Notes>4</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13</vt:i4>
      </vt:variant>
    </vt:vector>
  </HeadingPairs>
  <TitlesOfParts>
    <vt:vector size="18" baseType="lpstr">
      <vt:lpstr>Arial</vt:lpstr>
      <vt:lpstr>Calibri</vt:lpstr>
      <vt:lpstr>Georgia</vt:lpstr>
      <vt:lpstr>tahoma</vt:lpstr>
      <vt:lpstr>Training</vt:lpstr>
      <vt:lpstr>Семья и дошкольное учреждение – два наиболее важных института социализации дошкольников</vt:lpstr>
      <vt:lpstr>Дошкольник</vt:lpstr>
      <vt:lpstr>Презентация PowerPoint</vt:lpstr>
      <vt:lpstr>Для характеристики личности человека нужно ответить на три вопроса.</vt:lpstr>
      <vt:lpstr>Л.М.Фридман</vt:lpstr>
      <vt:lpstr>В.С.Мерлин</vt:lpstr>
      <vt:lpstr>Презентация PowerPoint</vt:lpstr>
      <vt:lpstr>Социальные институты</vt:lpstr>
      <vt:lpstr>Факторы социализации личности ребенка-дошкольника</vt:lpstr>
      <vt:lpstr>Гендерная социализация личности ребенка дошкольника</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2015-11-07T15:08:06Z</dcterms:created>
  <dcterms:modified xsi:type="dcterms:W3CDTF">2019-06-18T11:27:52Z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TC016745579991</vt:lpwstr>
  </property>
</Properties>
</file>