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CC3"/>
    <a:srgbClr val="769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AA8B1C-7D79-498A-98B7-5C279EF1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0FD7AC-2938-4F86-BDFD-D8ADFAED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00E036-AA68-4788-B93D-BC62D9BA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86ED46-7A6E-4383-849E-4F523637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362649-AB92-4DFB-A7F5-9562CEC1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B3A4AC-4A38-44E6-AE3D-D2F8EE6A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984D9E-4FA9-47B1-945A-2C3A0F54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D34FD5-30E9-46D7-A500-E847E14C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ADC2C-1521-4D7F-BFD5-BDD91065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B3E7EA-69BB-49A1-8210-74C29DBF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A234E81-7AFC-4FCE-A0A4-316FD72B6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EFE72D-9F50-4D6B-B95F-16524262E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89DF97-7BE5-456C-87A6-0A4D9861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849C36-3B0A-46CA-AA83-A62C2708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DA894E-5262-4C6B-9139-1F827202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4073C3-331A-4C85-B835-347E3C94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23F39B-1FC0-4AD8-99FE-AD9B154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6C5018-2A20-4B54-BB20-CD14CC4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027478-4A65-44D9-B46A-8B159B33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5E984-9516-4F60-A7D8-50857B9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28D25-3567-4196-97BC-4937214A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9D9331-3D5C-4B35-A9C8-D5C2F577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6D34A6-6DE3-483C-AD97-4CC6C158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F4924-8213-42D4-A3EF-C375F19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ED5C3C-6A77-4B8F-9018-74EF725E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77A7BF-61E5-45B0-B451-2ACBEC7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9C556-6213-4B21-A9D4-D8C47D071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298355-36D7-4313-A753-1685FD1A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8D15FE-C425-4EBE-A064-FBCDDFC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545B87-1B7B-481C-8DA8-385DAAAB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5B24B8-FF05-4626-A064-A3AA208E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AA1004-681D-431C-8006-964E154C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729257-75D7-43FD-8268-E4A3E0C3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381320-BD65-4C61-982B-F7AF1589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2863D7-934E-4942-958B-AAB7545D8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1B751C-B218-496B-83C0-4B24803BD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5348469-AD0C-4213-8EA1-62BBBB05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9D7DCCD-3651-4CC8-8DD4-BCB8EE7C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F9B565C-D4B3-4359-97C4-386D2A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A4117B-E6B4-4818-9F5A-E0D3D67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51BC5E3-2386-43F3-A48E-A5C9FCF3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983DCC-2F6D-4CE2-BBE7-4E651085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6424570-112E-4BDF-8D5D-D1A9C49A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1475BED-DB63-4B16-AF64-20C7D134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C5E3ED4-7041-4955-8C39-B14F402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143999-806B-4C38-8CCC-F28138E9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E53499-19F3-4F2B-928C-0C0FC52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BC5AC2-9DF7-4BF8-A803-73DFC923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7608E0-7DCE-4E02-AD24-C6E44D9E6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9498C5-EA3F-4383-9132-E60A63F2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C23B82-59FA-4688-BEA8-FCEAF3B3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5C81A24-1299-4836-AAA2-5678F8F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B20C5-7B08-4685-8E4D-3E5C2258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6C8E95B-A4DA-4CE9-B8B4-BE5C7A44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9B7682-468F-47D8-9CF8-43A01F0C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DFAD2D-3C1C-469B-892E-FB47B3D1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F91688-3EDA-46BB-9EBB-99EEDDDA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C987BE-429D-43AC-906D-F5B5CB07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5AE662-04D6-4B65-BB1D-4B5299EB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AD5B11-6141-4A36-BCAD-DD7AAF666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ED0A7C-81C0-485A-A288-EAD9DADE4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B141-41F8-4105-9FD0-73E9FC36C39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951985-9998-4343-BAF7-44E03D517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573F19-E340-4A05-A748-0AA853969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5EAB1-85E4-4EE5-8D1E-F3C5648B5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81" y="1421155"/>
            <a:ext cx="11686032" cy="3172968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образовательная программа дошкольного </a:t>
            </a:r>
            <a:r>
              <a:rPr lang="ru-RU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1BAA98-B195-421B-B46F-D37D8242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398206"/>
            <a:ext cx="11704320" cy="622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 ДО – это ЗАКОН!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22807" r="20540" b="18548"/>
          <a:stretch/>
        </p:blipFill>
        <p:spPr bwMode="auto">
          <a:xfrm>
            <a:off x="5732207" y="1063654"/>
            <a:ext cx="6312309" cy="42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4" y="1668339"/>
            <a:ext cx="5459003" cy="445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49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C19546-D11C-4CA3-BDB5-A0AD79D1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76981"/>
            <a:ext cx="11905488" cy="6278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образовательная программа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 детских садов страны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0E2308-6602-44E5-8780-616B0344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79"/>
          <a:stretch/>
        </p:blipFill>
        <p:spPr>
          <a:xfrm>
            <a:off x="828250" y="1417307"/>
            <a:ext cx="10498512" cy="52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47" y="3302622"/>
            <a:ext cx="1397306" cy="139734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30444" r="17253" b="10686"/>
          <a:stretch/>
        </p:blipFill>
        <p:spPr bwMode="auto">
          <a:xfrm>
            <a:off x="811161" y="825909"/>
            <a:ext cx="10427110" cy="57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415" y="533521"/>
            <a:ext cx="8938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ФОП дошкольного образования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3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40418" r="16964" b="22408"/>
          <a:stretch/>
        </p:blipFill>
        <p:spPr bwMode="auto">
          <a:xfrm>
            <a:off x="231059" y="1327355"/>
            <a:ext cx="11606980" cy="46899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714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95AFFA-7742-477D-B59F-5DF6407E2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3"/>
          <a:stretch/>
        </p:blipFill>
        <p:spPr>
          <a:xfrm>
            <a:off x="0" y="825909"/>
            <a:ext cx="12192000" cy="6013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04" y="-29497"/>
            <a:ext cx="10784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и обучение ребенка на основе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традиционных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Российских ценностей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74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217" y="451300"/>
            <a:ext cx="97663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ГБДОУ №112 Фрунзенского района СПБ начнет работу по  Образовательной программе дошкольного образования в соответствии с требованиями ФГОС ДО и Федеральной образовательной программой дошкольного образования с 01.09.2023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06" y="4164490"/>
            <a:ext cx="2980404" cy="23205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2022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62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Федеральная образовательная программа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дошкольного образования: 5 новшеств нового учебного года</dc:title>
  <dc:creator>Admin</dc:creator>
  <cp:lastModifiedBy>user</cp:lastModifiedBy>
  <cp:revision>16</cp:revision>
  <dcterms:created xsi:type="dcterms:W3CDTF">2023-04-03T05:29:46Z</dcterms:created>
  <dcterms:modified xsi:type="dcterms:W3CDTF">2023-04-07T08:06:51Z</dcterms:modified>
</cp:coreProperties>
</file>