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62" r:id="rId5"/>
    <p:sldId id="263" r:id="rId6"/>
    <p:sldId id="260" r:id="rId7"/>
    <p:sldId id="264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DBCC3"/>
    <a:srgbClr val="7691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83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7AA8B1C-7D79-498A-98B7-5C279EF175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020FD7AC-2938-4F86-BDFD-D8ADFAED49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800E036-AA68-4788-B93D-BC62D9BA0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B141-41F8-4105-9FD0-73E9FC36C390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786ED46-7A6E-4383-849E-4F523637A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3362649-AB92-4DFB-A7F5-9562CEC16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DB88C-73CF-46A1-8EF1-4366EE650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174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6B3A4AC-4A38-44E6-AE3D-D2F8EE6AB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3984D9E-4FA9-47B1-945A-2C3A0F5485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7D34FD5-30E9-46D7-A500-E847E14C9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B141-41F8-4105-9FD0-73E9FC36C390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15ADC2C-1521-4D7F-BFD5-BDD910650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BB3E7EA-69BB-49A1-8210-74C29DBF1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DB88C-73CF-46A1-8EF1-4366EE650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198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CA234E81-7AFC-4FCE-A0A4-316FD72B65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BEFE72D-9F50-4D6B-B95F-16524262EF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989DF97-7BE5-456C-87A6-0A4D98616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B141-41F8-4105-9FD0-73E9FC36C390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5849C36-3B0A-46CA-AA83-A62C27086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9DA894E-5262-4C6B-9139-1F827202B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DB88C-73CF-46A1-8EF1-4366EE650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974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84073C3-331A-4C85-B835-347E3C946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D23F39B-1FC0-4AD8-99FE-AD9B154ED1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66C5018-2A20-4B54-BB20-CD14CC47E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B141-41F8-4105-9FD0-73E9FC36C390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C027478-4A65-44D9-B46A-8B159B33D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8B5E984-9516-4F60-A7D8-50857B997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DB88C-73CF-46A1-8EF1-4366EE650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026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A28D25-3567-4196-97BC-4937214AF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A9D9331-3D5C-4B35-A9C8-D5C2F5778B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06D34A6-6DE3-483C-AD97-4CC6C158C0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B141-41F8-4105-9FD0-73E9FC36C390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60F4924-8213-42D4-A3EF-C375F1965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8ED5C3C-6A77-4B8F-9018-74EF725E0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DB88C-73CF-46A1-8EF1-4366EE650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499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477A7BF-61E5-45B0-B451-2ACBEC7B0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919C556-6213-4B21-A9D4-D8C47D0712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BE298355-36D7-4313-A753-1685FD1AE4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18D15FE-C425-4EBE-A064-FBCDDFCC2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B141-41F8-4105-9FD0-73E9FC36C390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5545B87-1B7B-481C-8DA8-385DAAAB8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25B24B8-FF05-4626-A064-A3AA208ED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DB88C-73CF-46A1-8EF1-4366EE650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519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FAA1004-681D-431C-8006-964E154CF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7729257-75D7-43FD-8268-E4A3E0C353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E7381320-BD65-4C61-982B-F7AF1589E5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A2863D7-934E-4942-958B-AAB7545D82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C41B751C-B218-496B-83C0-4B24803BDB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25348469-AD0C-4213-8EA1-62BBBB05D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B141-41F8-4105-9FD0-73E9FC36C390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99D7DCCD-3651-4CC8-8DD4-BCB8EE7C7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2F9B565C-D4B3-4359-97C4-386D2A832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DB88C-73CF-46A1-8EF1-4366EE650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648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7A4117B-E6B4-4818-9F5A-E0D3D6789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751BC5E3-2386-43F3-A48E-A5C9FCF3E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B141-41F8-4105-9FD0-73E9FC36C390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B3983DCC-2F6D-4CE2-BBE7-4E6510851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06424570-112E-4BDF-8D5D-D1A9C49AF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DB88C-73CF-46A1-8EF1-4366EE650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109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B1475BED-DB63-4B16-AF64-20C7D1343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B141-41F8-4105-9FD0-73E9FC36C390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7C5E3ED4-7041-4955-8C39-B14F402A5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8143999-806B-4C38-8CCC-F28138E97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DB88C-73CF-46A1-8EF1-4366EE650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448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2E53499-19F3-4F2B-928C-0C0FC526F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DBC5AC2-9DF7-4BF8-A803-73DFC923EE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F67608E0-7DCE-4E02-AD24-C6E44D9E62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B9498C5-EA3F-4383-9132-E60A63F25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B141-41F8-4105-9FD0-73E9FC36C390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5C23B82-59FA-4688-BEA8-FCEAF3B35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5C81A24-1299-4836-AAA2-5678F8F72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DB88C-73CF-46A1-8EF1-4366EE650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741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CDB20C5-7B08-4685-8E4D-3E5C2258A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6C8E95B-A4DA-4CE9-B8B4-BE5C7A4417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A9B7682-468F-47D8-9CF8-43A01F0CF4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2DFAD2D-3C1C-469B-892E-FB47B3D1C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3B141-41F8-4105-9FD0-73E9FC36C390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1F91688-3EDA-46BB-9EBB-99EEDDDA0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0C987BE-429D-43AC-906D-F5B5CB074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DB88C-73CF-46A1-8EF1-4366EE650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73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F5AE662-04D6-4B65-BB1D-4B5299EBF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1AD5B11-6141-4A36-BCAD-DD7AAF6666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0ED0A7C-81C0-485A-A288-EAD9DADE43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F3B141-41F8-4105-9FD0-73E9FC36C390}" type="datetimeFigureOut">
              <a:rPr lang="ru-RU" smtClean="0"/>
              <a:t>07.04.2023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8951985-9998-4343-BAF7-44E03D5178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3573F19-E340-4A05-A748-0AA8539696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DB88C-73CF-46A1-8EF1-4366EE6509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408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docx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615EAB1-85E4-4EE5-8D1E-F3C5648B59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2781" y="1421155"/>
            <a:ext cx="11686032" cy="3172968"/>
          </a:xfrm>
        </p:spPr>
        <p:txBody>
          <a:bodyPr>
            <a:noAutofit/>
          </a:bodyPr>
          <a:lstStyle/>
          <a:p>
            <a:r>
              <a:rPr lang="ru-RU" sz="7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Федеральная образовательная программа дошкольного </a:t>
            </a:r>
            <a:r>
              <a:rPr lang="ru-RU" sz="72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</a:t>
            </a:r>
            <a:endParaRPr lang="ru-RU" sz="7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249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B1BAA98-B195-421B-B46F-D37D82420E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168" y="398206"/>
            <a:ext cx="11704320" cy="62220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ФОП ДО – это ЗАКОН!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45" t="22807" r="20540" b="18548"/>
          <a:stretch/>
        </p:blipFill>
        <p:spPr bwMode="auto">
          <a:xfrm>
            <a:off x="5732207" y="1063654"/>
            <a:ext cx="6312309" cy="4290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04" y="1668339"/>
            <a:ext cx="5459003" cy="4452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9496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8C19546-D11C-4CA3-BDB5-A0AD79D12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304" y="176981"/>
            <a:ext cx="11905488" cy="62786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Единая образовательная программа 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все детских садов страны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60E2308-6602-44E5-8780-616B03441B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779"/>
          <a:stretch/>
        </p:blipFill>
        <p:spPr>
          <a:xfrm>
            <a:off x="828250" y="1417307"/>
            <a:ext cx="10498512" cy="5263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945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347" y="3302622"/>
            <a:ext cx="1397306" cy="1397344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97" t="30444" r="17253" b="10686"/>
          <a:stretch/>
        </p:blipFill>
        <p:spPr bwMode="auto">
          <a:xfrm>
            <a:off x="811161" y="825909"/>
            <a:ext cx="10427110" cy="5766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55415" y="533521"/>
            <a:ext cx="89386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ФОП дошкольного образования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032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13" t="40418" r="16964" b="22408"/>
          <a:stretch/>
        </p:blipFill>
        <p:spPr bwMode="auto">
          <a:xfrm>
            <a:off x="231059" y="1327355"/>
            <a:ext cx="11606980" cy="4689987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307142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BC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2695AFFA-7742-477D-B59F-5DF6407E2F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453"/>
          <a:stretch/>
        </p:blipFill>
        <p:spPr>
          <a:xfrm>
            <a:off x="0" y="825909"/>
            <a:ext cx="12192000" cy="60138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3204" y="-29497"/>
            <a:ext cx="1078414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Воспитание и обучение ребенка на основе </a:t>
            </a:r>
            <a:endParaRPr lang="ru-RU" sz="24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традиционных </a:t>
            </a:r>
            <a:r>
              <a:rPr lang="ru-RU" sz="2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Российских ценностей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6746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9217" y="451300"/>
            <a:ext cx="976638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Уважаемые родители!</a:t>
            </a:r>
          </a:p>
          <a:p>
            <a:pPr algn="ctr"/>
            <a:endParaRPr lang="ru-RU" sz="28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ГБДОУ №112 Фрунзенского района СПБ начнет работу по  Образовательной программе дошкольного образования в соответствии с требованиями ФГОС ДО и Федеральной образовательной программой дошкольного образования с 01.09.2023</a:t>
            </a:r>
            <a:endParaRPr lang="ru-RU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85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2206" y="4164490"/>
            <a:ext cx="2980404" cy="232056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6420223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62</Words>
  <Application>Microsoft Office PowerPoint</Application>
  <PresentationFormat>Произвольный</PresentationFormat>
  <Paragraphs>10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Федеральная образовательная программа дошкольного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Федеральная образовательная программа дошкольного образования: 5 новшеств нового учебного года</dc:title>
  <dc:creator>Admin</dc:creator>
  <cp:lastModifiedBy>user</cp:lastModifiedBy>
  <cp:revision>16</cp:revision>
  <dcterms:created xsi:type="dcterms:W3CDTF">2023-04-03T05:29:46Z</dcterms:created>
  <dcterms:modified xsi:type="dcterms:W3CDTF">2023-04-07T08:06:51Z</dcterms:modified>
</cp:coreProperties>
</file>